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9144000"/>
  <p:notesSz cx="9144000" cy="6858000"/>
  <p:embeddedFontLst>
    <p:embeddedFont>
      <p:font typeface="Arial Black"/>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64" roundtripDataSignature="AMtx7mgiw4U/GBZ294bUxXh3ByQmRO5+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64DEC6-9659-4980-BA1F-E88FE1C87846}">
  <a:tblStyle styleId="{8964DEC6-9659-4980-BA1F-E88FE1C87846}"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ArialBlack-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1: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3: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 name="Google Shape;1107;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 name="Google Shape;1181;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 name="Google Shape;1199;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4: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4: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 name="Google Shape;1259;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p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p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p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5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p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p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4" name="Google Shape;1734;p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p5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5" name="Google Shape;1775;p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8" name="Shape 18"/>
        <p:cNvGrpSpPr/>
        <p:nvPr/>
      </p:nvGrpSpPr>
      <p:grpSpPr>
        <a:xfrm>
          <a:off x="0" y="0"/>
          <a:ext cx="0" cy="0"/>
          <a:chOff x="0" y="0"/>
          <a:chExt cx="0" cy="0"/>
        </a:xfrm>
      </p:grpSpPr>
      <p:pic>
        <p:nvPicPr>
          <p:cNvPr id="19" name="Google Shape;19;p58"/>
          <p:cNvPicPr preferRelativeResize="0"/>
          <p:nvPr/>
        </p:nvPicPr>
        <p:blipFill rotWithShape="1">
          <a:blip r:embed="rId2">
            <a:alphaModFix/>
          </a:blip>
          <a:srcRect b="0" l="0" r="0" t="0"/>
          <a:stretch/>
        </p:blipFill>
        <p:spPr>
          <a:xfrm>
            <a:off x="207263" y="6519671"/>
            <a:ext cx="393192" cy="216408"/>
          </a:xfrm>
          <a:prstGeom prst="rect">
            <a:avLst/>
          </a:prstGeom>
          <a:noFill/>
          <a:ln>
            <a:noFill/>
          </a:ln>
        </p:spPr>
      </p:pic>
      <p:sp>
        <p:nvSpPr>
          <p:cNvPr id="20" name="Google Shape;20;p58"/>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58"/>
          <p:cNvSpPr/>
          <p:nvPr/>
        </p:nvSpPr>
        <p:spPr>
          <a:xfrm>
            <a:off x="1676400" y="1752600"/>
            <a:ext cx="7467600" cy="1676400"/>
          </a:xfrm>
          <a:custGeom>
            <a:rect b="b" l="l" r="r" t="t"/>
            <a:pathLst>
              <a:path extrusionOk="0" h="1676400" w="7467600">
                <a:moveTo>
                  <a:pt x="7467600" y="0"/>
                </a:moveTo>
                <a:lnTo>
                  <a:pt x="0" y="0"/>
                </a:lnTo>
                <a:lnTo>
                  <a:pt x="0" y="1676400"/>
                </a:lnTo>
                <a:lnTo>
                  <a:pt x="7467600" y="1676400"/>
                </a:lnTo>
                <a:lnTo>
                  <a:pt x="7467600" y="0"/>
                </a:lnTo>
                <a:close/>
              </a:path>
            </a:pathLst>
          </a:custGeom>
          <a:solidFill>
            <a:srgbClr val="F2DC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58"/>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8"/>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8"/>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1" i="1" sz="800">
                <a:solidFill>
                  <a:schemeClr val="dk1"/>
                </a:solidFill>
                <a:latin typeface="Arial"/>
                <a:ea typeface="Arial"/>
                <a:cs typeface="Arial"/>
                <a:sym typeface="Arial"/>
              </a:defRPr>
            </a:lvl1pPr>
            <a:lvl2pPr indent="0" lvl="1" marL="38100" marR="0" algn="l">
              <a:lnSpc>
                <a:spcPct val="100000"/>
              </a:lnSpc>
              <a:spcBef>
                <a:spcPts val="0"/>
              </a:spcBef>
              <a:buNone/>
              <a:defRPr b="1" i="1" sz="800">
                <a:solidFill>
                  <a:schemeClr val="dk1"/>
                </a:solidFill>
                <a:latin typeface="Arial"/>
                <a:ea typeface="Arial"/>
                <a:cs typeface="Arial"/>
                <a:sym typeface="Arial"/>
              </a:defRPr>
            </a:lvl2pPr>
            <a:lvl3pPr indent="0" lvl="2" marL="38100" marR="0" algn="l">
              <a:lnSpc>
                <a:spcPct val="100000"/>
              </a:lnSpc>
              <a:spcBef>
                <a:spcPts val="0"/>
              </a:spcBef>
              <a:buNone/>
              <a:defRPr b="1" i="1" sz="800">
                <a:solidFill>
                  <a:schemeClr val="dk1"/>
                </a:solidFill>
                <a:latin typeface="Arial"/>
                <a:ea typeface="Arial"/>
                <a:cs typeface="Arial"/>
                <a:sym typeface="Arial"/>
              </a:defRPr>
            </a:lvl3pPr>
            <a:lvl4pPr indent="0" lvl="3" marL="38100" marR="0" algn="l">
              <a:lnSpc>
                <a:spcPct val="100000"/>
              </a:lnSpc>
              <a:spcBef>
                <a:spcPts val="0"/>
              </a:spcBef>
              <a:buNone/>
              <a:defRPr b="1" i="1" sz="800">
                <a:solidFill>
                  <a:schemeClr val="dk1"/>
                </a:solidFill>
                <a:latin typeface="Arial"/>
                <a:ea typeface="Arial"/>
                <a:cs typeface="Arial"/>
                <a:sym typeface="Arial"/>
              </a:defRPr>
            </a:lvl4pPr>
            <a:lvl5pPr indent="0" lvl="4" marL="38100" marR="0" algn="l">
              <a:lnSpc>
                <a:spcPct val="100000"/>
              </a:lnSpc>
              <a:spcBef>
                <a:spcPts val="0"/>
              </a:spcBef>
              <a:buNone/>
              <a:defRPr b="1" i="1" sz="800">
                <a:solidFill>
                  <a:schemeClr val="dk1"/>
                </a:solidFill>
                <a:latin typeface="Arial"/>
                <a:ea typeface="Arial"/>
                <a:cs typeface="Arial"/>
                <a:sym typeface="Arial"/>
              </a:defRPr>
            </a:lvl5pPr>
            <a:lvl6pPr indent="0" lvl="5" marL="38100" marR="0" algn="l">
              <a:lnSpc>
                <a:spcPct val="100000"/>
              </a:lnSpc>
              <a:spcBef>
                <a:spcPts val="0"/>
              </a:spcBef>
              <a:buNone/>
              <a:defRPr b="1" i="1" sz="800">
                <a:solidFill>
                  <a:schemeClr val="dk1"/>
                </a:solidFill>
                <a:latin typeface="Arial"/>
                <a:ea typeface="Arial"/>
                <a:cs typeface="Arial"/>
                <a:sym typeface="Arial"/>
              </a:defRPr>
            </a:lvl6pPr>
            <a:lvl7pPr indent="0" lvl="6" marL="38100" marR="0" algn="l">
              <a:lnSpc>
                <a:spcPct val="100000"/>
              </a:lnSpc>
              <a:spcBef>
                <a:spcPts val="0"/>
              </a:spcBef>
              <a:buNone/>
              <a:defRPr b="1" i="1" sz="800">
                <a:solidFill>
                  <a:schemeClr val="dk1"/>
                </a:solidFill>
                <a:latin typeface="Arial"/>
                <a:ea typeface="Arial"/>
                <a:cs typeface="Arial"/>
                <a:sym typeface="Arial"/>
              </a:defRPr>
            </a:lvl7pPr>
            <a:lvl8pPr indent="0" lvl="7" marL="38100" marR="0" algn="l">
              <a:lnSpc>
                <a:spcPct val="100000"/>
              </a:lnSpc>
              <a:spcBef>
                <a:spcPts val="0"/>
              </a:spcBef>
              <a:buNone/>
              <a:defRPr b="1" i="1" sz="800">
                <a:solidFill>
                  <a:schemeClr val="dk1"/>
                </a:solidFill>
                <a:latin typeface="Arial"/>
                <a:ea typeface="Arial"/>
                <a:cs typeface="Arial"/>
                <a:sym typeface="Arial"/>
              </a:defRPr>
            </a:lvl8pPr>
            <a:lvl9pPr indent="0" lvl="8" marL="38100" marR="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 name="Shape 26"/>
        <p:cNvGrpSpPr/>
        <p:nvPr/>
      </p:nvGrpSpPr>
      <p:grpSpPr>
        <a:xfrm>
          <a:off x="0" y="0"/>
          <a:ext cx="0" cy="0"/>
          <a:chOff x="0" y="0"/>
          <a:chExt cx="0" cy="0"/>
        </a:xfrm>
      </p:grpSpPr>
      <p:sp>
        <p:nvSpPr>
          <p:cNvPr id="27" name="Google Shape;27;p59"/>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9"/>
          <p:cNvSpPr txBox="1"/>
          <p:nvPr>
            <p:ph idx="1" type="body"/>
          </p:nvPr>
        </p:nvSpPr>
        <p:spPr>
          <a:xfrm>
            <a:off x="190525" y="2028360"/>
            <a:ext cx="8554085" cy="28708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59"/>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9"/>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1" i="1" sz="800">
                <a:solidFill>
                  <a:schemeClr val="dk1"/>
                </a:solidFill>
                <a:latin typeface="Arial"/>
                <a:ea typeface="Arial"/>
                <a:cs typeface="Arial"/>
                <a:sym typeface="Arial"/>
              </a:defRPr>
            </a:lvl1pPr>
            <a:lvl2pPr indent="0" lvl="1" marL="38100" marR="0" algn="l">
              <a:lnSpc>
                <a:spcPct val="100000"/>
              </a:lnSpc>
              <a:spcBef>
                <a:spcPts val="0"/>
              </a:spcBef>
              <a:buNone/>
              <a:defRPr b="1" i="1" sz="800">
                <a:solidFill>
                  <a:schemeClr val="dk1"/>
                </a:solidFill>
                <a:latin typeface="Arial"/>
                <a:ea typeface="Arial"/>
                <a:cs typeface="Arial"/>
                <a:sym typeface="Arial"/>
              </a:defRPr>
            </a:lvl2pPr>
            <a:lvl3pPr indent="0" lvl="2" marL="38100" marR="0" algn="l">
              <a:lnSpc>
                <a:spcPct val="100000"/>
              </a:lnSpc>
              <a:spcBef>
                <a:spcPts val="0"/>
              </a:spcBef>
              <a:buNone/>
              <a:defRPr b="1" i="1" sz="800">
                <a:solidFill>
                  <a:schemeClr val="dk1"/>
                </a:solidFill>
                <a:latin typeface="Arial"/>
                <a:ea typeface="Arial"/>
                <a:cs typeface="Arial"/>
                <a:sym typeface="Arial"/>
              </a:defRPr>
            </a:lvl3pPr>
            <a:lvl4pPr indent="0" lvl="3" marL="38100" marR="0" algn="l">
              <a:lnSpc>
                <a:spcPct val="100000"/>
              </a:lnSpc>
              <a:spcBef>
                <a:spcPts val="0"/>
              </a:spcBef>
              <a:buNone/>
              <a:defRPr b="1" i="1" sz="800">
                <a:solidFill>
                  <a:schemeClr val="dk1"/>
                </a:solidFill>
                <a:latin typeface="Arial"/>
                <a:ea typeface="Arial"/>
                <a:cs typeface="Arial"/>
                <a:sym typeface="Arial"/>
              </a:defRPr>
            </a:lvl4pPr>
            <a:lvl5pPr indent="0" lvl="4" marL="38100" marR="0" algn="l">
              <a:lnSpc>
                <a:spcPct val="100000"/>
              </a:lnSpc>
              <a:spcBef>
                <a:spcPts val="0"/>
              </a:spcBef>
              <a:buNone/>
              <a:defRPr b="1" i="1" sz="800">
                <a:solidFill>
                  <a:schemeClr val="dk1"/>
                </a:solidFill>
                <a:latin typeface="Arial"/>
                <a:ea typeface="Arial"/>
                <a:cs typeface="Arial"/>
                <a:sym typeface="Arial"/>
              </a:defRPr>
            </a:lvl5pPr>
            <a:lvl6pPr indent="0" lvl="5" marL="38100" marR="0" algn="l">
              <a:lnSpc>
                <a:spcPct val="100000"/>
              </a:lnSpc>
              <a:spcBef>
                <a:spcPts val="0"/>
              </a:spcBef>
              <a:buNone/>
              <a:defRPr b="1" i="1" sz="800">
                <a:solidFill>
                  <a:schemeClr val="dk1"/>
                </a:solidFill>
                <a:latin typeface="Arial"/>
                <a:ea typeface="Arial"/>
                <a:cs typeface="Arial"/>
                <a:sym typeface="Arial"/>
              </a:defRPr>
            </a:lvl6pPr>
            <a:lvl7pPr indent="0" lvl="6" marL="38100" marR="0" algn="l">
              <a:lnSpc>
                <a:spcPct val="100000"/>
              </a:lnSpc>
              <a:spcBef>
                <a:spcPts val="0"/>
              </a:spcBef>
              <a:buNone/>
              <a:defRPr b="1" i="1" sz="800">
                <a:solidFill>
                  <a:schemeClr val="dk1"/>
                </a:solidFill>
                <a:latin typeface="Arial"/>
                <a:ea typeface="Arial"/>
                <a:cs typeface="Arial"/>
                <a:sym typeface="Arial"/>
              </a:defRPr>
            </a:lvl7pPr>
            <a:lvl8pPr indent="0" lvl="7" marL="38100" marR="0" algn="l">
              <a:lnSpc>
                <a:spcPct val="100000"/>
              </a:lnSpc>
              <a:spcBef>
                <a:spcPts val="0"/>
              </a:spcBef>
              <a:buNone/>
              <a:defRPr b="1" i="1" sz="800">
                <a:solidFill>
                  <a:schemeClr val="dk1"/>
                </a:solidFill>
                <a:latin typeface="Arial"/>
                <a:ea typeface="Arial"/>
                <a:cs typeface="Arial"/>
                <a:sym typeface="Arial"/>
              </a:defRPr>
            </a:lvl8pPr>
            <a:lvl9pPr indent="0" lvl="8" marL="38100" marR="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 name="Shape 32"/>
        <p:cNvGrpSpPr/>
        <p:nvPr/>
      </p:nvGrpSpPr>
      <p:grpSpPr>
        <a:xfrm>
          <a:off x="0" y="0"/>
          <a:ext cx="0" cy="0"/>
          <a:chOff x="0" y="0"/>
          <a:chExt cx="0" cy="0"/>
        </a:xfrm>
      </p:grpSpPr>
      <p:sp>
        <p:nvSpPr>
          <p:cNvPr id="33" name="Google Shape;33;p60"/>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0"/>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1" i="1" sz="800">
                <a:solidFill>
                  <a:schemeClr val="dk1"/>
                </a:solidFill>
                <a:latin typeface="Arial"/>
                <a:ea typeface="Arial"/>
                <a:cs typeface="Arial"/>
                <a:sym typeface="Arial"/>
              </a:defRPr>
            </a:lvl1pPr>
            <a:lvl2pPr indent="0" lvl="1" marL="38100" marR="0" algn="l">
              <a:lnSpc>
                <a:spcPct val="100000"/>
              </a:lnSpc>
              <a:spcBef>
                <a:spcPts val="0"/>
              </a:spcBef>
              <a:buNone/>
              <a:defRPr b="1" i="1" sz="800">
                <a:solidFill>
                  <a:schemeClr val="dk1"/>
                </a:solidFill>
                <a:latin typeface="Arial"/>
                <a:ea typeface="Arial"/>
                <a:cs typeface="Arial"/>
                <a:sym typeface="Arial"/>
              </a:defRPr>
            </a:lvl2pPr>
            <a:lvl3pPr indent="0" lvl="2" marL="38100" marR="0" algn="l">
              <a:lnSpc>
                <a:spcPct val="100000"/>
              </a:lnSpc>
              <a:spcBef>
                <a:spcPts val="0"/>
              </a:spcBef>
              <a:buNone/>
              <a:defRPr b="1" i="1" sz="800">
                <a:solidFill>
                  <a:schemeClr val="dk1"/>
                </a:solidFill>
                <a:latin typeface="Arial"/>
                <a:ea typeface="Arial"/>
                <a:cs typeface="Arial"/>
                <a:sym typeface="Arial"/>
              </a:defRPr>
            </a:lvl3pPr>
            <a:lvl4pPr indent="0" lvl="3" marL="38100" marR="0" algn="l">
              <a:lnSpc>
                <a:spcPct val="100000"/>
              </a:lnSpc>
              <a:spcBef>
                <a:spcPts val="0"/>
              </a:spcBef>
              <a:buNone/>
              <a:defRPr b="1" i="1" sz="800">
                <a:solidFill>
                  <a:schemeClr val="dk1"/>
                </a:solidFill>
                <a:latin typeface="Arial"/>
                <a:ea typeface="Arial"/>
                <a:cs typeface="Arial"/>
                <a:sym typeface="Arial"/>
              </a:defRPr>
            </a:lvl4pPr>
            <a:lvl5pPr indent="0" lvl="4" marL="38100" marR="0" algn="l">
              <a:lnSpc>
                <a:spcPct val="100000"/>
              </a:lnSpc>
              <a:spcBef>
                <a:spcPts val="0"/>
              </a:spcBef>
              <a:buNone/>
              <a:defRPr b="1" i="1" sz="800">
                <a:solidFill>
                  <a:schemeClr val="dk1"/>
                </a:solidFill>
                <a:latin typeface="Arial"/>
                <a:ea typeface="Arial"/>
                <a:cs typeface="Arial"/>
                <a:sym typeface="Arial"/>
              </a:defRPr>
            </a:lvl5pPr>
            <a:lvl6pPr indent="0" lvl="5" marL="38100" marR="0" algn="l">
              <a:lnSpc>
                <a:spcPct val="100000"/>
              </a:lnSpc>
              <a:spcBef>
                <a:spcPts val="0"/>
              </a:spcBef>
              <a:buNone/>
              <a:defRPr b="1" i="1" sz="800">
                <a:solidFill>
                  <a:schemeClr val="dk1"/>
                </a:solidFill>
                <a:latin typeface="Arial"/>
                <a:ea typeface="Arial"/>
                <a:cs typeface="Arial"/>
                <a:sym typeface="Arial"/>
              </a:defRPr>
            </a:lvl6pPr>
            <a:lvl7pPr indent="0" lvl="6" marL="38100" marR="0" algn="l">
              <a:lnSpc>
                <a:spcPct val="100000"/>
              </a:lnSpc>
              <a:spcBef>
                <a:spcPts val="0"/>
              </a:spcBef>
              <a:buNone/>
              <a:defRPr b="1" i="1" sz="800">
                <a:solidFill>
                  <a:schemeClr val="dk1"/>
                </a:solidFill>
                <a:latin typeface="Arial"/>
                <a:ea typeface="Arial"/>
                <a:cs typeface="Arial"/>
                <a:sym typeface="Arial"/>
              </a:defRPr>
            </a:lvl7pPr>
            <a:lvl8pPr indent="0" lvl="7" marL="38100" marR="0" algn="l">
              <a:lnSpc>
                <a:spcPct val="100000"/>
              </a:lnSpc>
              <a:spcBef>
                <a:spcPts val="0"/>
              </a:spcBef>
              <a:buNone/>
              <a:defRPr b="1" i="1" sz="800">
                <a:solidFill>
                  <a:schemeClr val="dk1"/>
                </a:solidFill>
                <a:latin typeface="Arial"/>
                <a:ea typeface="Arial"/>
                <a:cs typeface="Arial"/>
                <a:sym typeface="Arial"/>
              </a:defRPr>
            </a:lvl8pPr>
            <a:lvl9pPr indent="0" lvl="8" marL="38100" marR="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 name="Shape 36"/>
        <p:cNvGrpSpPr/>
        <p:nvPr/>
      </p:nvGrpSpPr>
      <p:grpSpPr>
        <a:xfrm>
          <a:off x="0" y="0"/>
          <a:ext cx="0" cy="0"/>
          <a:chOff x="0" y="0"/>
          <a:chExt cx="0" cy="0"/>
        </a:xfrm>
      </p:grpSpPr>
      <p:sp>
        <p:nvSpPr>
          <p:cNvPr id="37" name="Google Shape;37;p61"/>
          <p:cNvSpPr txBox="1"/>
          <p:nvPr>
            <p:ph type="ctrTitle"/>
          </p:nvPr>
        </p:nvSpPr>
        <p:spPr>
          <a:xfrm>
            <a:off x="685800" y="2125980"/>
            <a:ext cx="77724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1"/>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1"/>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1"/>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1" i="1" sz="800">
                <a:solidFill>
                  <a:schemeClr val="dk1"/>
                </a:solidFill>
                <a:latin typeface="Arial"/>
                <a:ea typeface="Arial"/>
                <a:cs typeface="Arial"/>
                <a:sym typeface="Arial"/>
              </a:defRPr>
            </a:lvl1pPr>
            <a:lvl2pPr indent="0" lvl="1" marL="38100" marR="0" algn="l">
              <a:lnSpc>
                <a:spcPct val="100000"/>
              </a:lnSpc>
              <a:spcBef>
                <a:spcPts val="0"/>
              </a:spcBef>
              <a:buNone/>
              <a:defRPr b="1" i="1" sz="800">
                <a:solidFill>
                  <a:schemeClr val="dk1"/>
                </a:solidFill>
                <a:latin typeface="Arial"/>
                <a:ea typeface="Arial"/>
                <a:cs typeface="Arial"/>
                <a:sym typeface="Arial"/>
              </a:defRPr>
            </a:lvl2pPr>
            <a:lvl3pPr indent="0" lvl="2" marL="38100" marR="0" algn="l">
              <a:lnSpc>
                <a:spcPct val="100000"/>
              </a:lnSpc>
              <a:spcBef>
                <a:spcPts val="0"/>
              </a:spcBef>
              <a:buNone/>
              <a:defRPr b="1" i="1" sz="800">
                <a:solidFill>
                  <a:schemeClr val="dk1"/>
                </a:solidFill>
                <a:latin typeface="Arial"/>
                <a:ea typeface="Arial"/>
                <a:cs typeface="Arial"/>
                <a:sym typeface="Arial"/>
              </a:defRPr>
            </a:lvl3pPr>
            <a:lvl4pPr indent="0" lvl="3" marL="38100" marR="0" algn="l">
              <a:lnSpc>
                <a:spcPct val="100000"/>
              </a:lnSpc>
              <a:spcBef>
                <a:spcPts val="0"/>
              </a:spcBef>
              <a:buNone/>
              <a:defRPr b="1" i="1" sz="800">
                <a:solidFill>
                  <a:schemeClr val="dk1"/>
                </a:solidFill>
                <a:latin typeface="Arial"/>
                <a:ea typeface="Arial"/>
                <a:cs typeface="Arial"/>
                <a:sym typeface="Arial"/>
              </a:defRPr>
            </a:lvl4pPr>
            <a:lvl5pPr indent="0" lvl="4" marL="38100" marR="0" algn="l">
              <a:lnSpc>
                <a:spcPct val="100000"/>
              </a:lnSpc>
              <a:spcBef>
                <a:spcPts val="0"/>
              </a:spcBef>
              <a:buNone/>
              <a:defRPr b="1" i="1" sz="800">
                <a:solidFill>
                  <a:schemeClr val="dk1"/>
                </a:solidFill>
                <a:latin typeface="Arial"/>
                <a:ea typeface="Arial"/>
                <a:cs typeface="Arial"/>
                <a:sym typeface="Arial"/>
              </a:defRPr>
            </a:lvl5pPr>
            <a:lvl6pPr indent="0" lvl="5" marL="38100" marR="0" algn="l">
              <a:lnSpc>
                <a:spcPct val="100000"/>
              </a:lnSpc>
              <a:spcBef>
                <a:spcPts val="0"/>
              </a:spcBef>
              <a:buNone/>
              <a:defRPr b="1" i="1" sz="800">
                <a:solidFill>
                  <a:schemeClr val="dk1"/>
                </a:solidFill>
                <a:latin typeface="Arial"/>
                <a:ea typeface="Arial"/>
                <a:cs typeface="Arial"/>
                <a:sym typeface="Arial"/>
              </a:defRPr>
            </a:lvl6pPr>
            <a:lvl7pPr indent="0" lvl="6" marL="38100" marR="0" algn="l">
              <a:lnSpc>
                <a:spcPct val="100000"/>
              </a:lnSpc>
              <a:spcBef>
                <a:spcPts val="0"/>
              </a:spcBef>
              <a:buNone/>
              <a:defRPr b="1" i="1" sz="800">
                <a:solidFill>
                  <a:schemeClr val="dk1"/>
                </a:solidFill>
                <a:latin typeface="Arial"/>
                <a:ea typeface="Arial"/>
                <a:cs typeface="Arial"/>
                <a:sym typeface="Arial"/>
              </a:defRPr>
            </a:lvl7pPr>
            <a:lvl8pPr indent="0" lvl="7" marL="38100" marR="0" algn="l">
              <a:lnSpc>
                <a:spcPct val="100000"/>
              </a:lnSpc>
              <a:spcBef>
                <a:spcPts val="0"/>
              </a:spcBef>
              <a:buNone/>
              <a:defRPr b="1" i="1" sz="800">
                <a:solidFill>
                  <a:schemeClr val="dk1"/>
                </a:solidFill>
                <a:latin typeface="Arial"/>
                <a:ea typeface="Arial"/>
                <a:cs typeface="Arial"/>
                <a:sym typeface="Arial"/>
              </a:defRPr>
            </a:lvl8pPr>
            <a:lvl9pPr indent="0" lvl="8" marL="38100" marR="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62"/>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2"/>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62"/>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6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2"/>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buNone/>
              <a:defRPr b="1" i="1" sz="800">
                <a:solidFill>
                  <a:schemeClr val="dk1"/>
                </a:solidFill>
                <a:latin typeface="Arial"/>
                <a:ea typeface="Arial"/>
                <a:cs typeface="Arial"/>
                <a:sym typeface="Arial"/>
              </a:defRPr>
            </a:lvl1pPr>
            <a:lvl2pPr indent="0" lvl="1" marL="38100" marR="0" algn="l">
              <a:lnSpc>
                <a:spcPct val="100000"/>
              </a:lnSpc>
              <a:spcBef>
                <a:spcPts val="0"/>
              </a:spcBef>
              <a:buNone/>
              <a:defRPr b="1" i="1" sz="800">
                <a:solidFill>
                  <a:schemeClr val="dk1"/>
                </a:solidFill>
                <a:latin typeface="Arial"/>
                <a:ea typeface="Arial"/>
                <a:cs typeface="Arial"/>
                <a:sym typeface="Arial"/>
              </a:defRPr>
            </a:lvl2pPr>
            <a:lvl3pPr indent="0" lvl="2" marL="38100" marR="0" algn="l">
              <a:lnSpc>
                <a:spcPct val="100000"/>
              </a:lnSpc>
              <a:spcBef>
                <a:spcPts val="0"/>
              </a:spcBef>
              <a:buNone/>
              <a:defRPr b="1" i="1" sz="800">
                <a:solidFill>
                  <a:schemeClr val="dk1"/>
                </a:solidFill>
                <a:latin typeface="Arial"/>
                <a:ea typeface="Arial"/>
                <a:cs typeface="Arial"/>
                <a:sym typeface="Arial"/>
              </a:defRPr>
            </a:lvl3pPr>
            <a:lvl4pPr indent="0" lvl="3" marL="38100" marR="0" algn="l">
              <a:lnSpc>
                <a:spcPct val="100000"/>
              </a:lnSpc>
              <a:spcBef>
                <a:spcPts val="0"/>
              </a:spcBef>
              <a:buNone/>
              <a:defRPr b="1" i="1" sz="800">
                <a:solidFill>
                  <a:schemeClr val="dk1"/>
                </a:solidFill>
                <a:latin typeface="Arial"/>
                <a:ea typeface="Arial"/>
                <a:cs typeface="Arial"/>
                <a:sym typeface="Arial"/>
              </a:defRPr>
            </a:lvl4pPr>
            <a:lvl5pPr indent="0" lvl="4" marL="38100" marR="0" algn="l">
              <a:lnSpc>
                <a:spcPct val="100000"/>
              </a:lnSpc>
              <a:spcBef>
                <a:spcPts val="0"/>
              </a:spcBef>
              <a:buNone/>
              <a:defRPr b="1" i="1" sz="800">
                <a:solidFill>
                  <a:schemeClr val="dk1"/>
                </a:solidFill>
                <a:latin typeface="Arial"/>
                <a:ea typeface="Arial"/>
                <a:cs typeface="Arial"/>
                <a:sym typeface="Arial"/>
              </a:defRPr>
            </a:lvl5pPr>
            <a:lvl6pPr indent="0" lvl="5" marL="38100" marR="0" algn="l">
              <a:lnSpc>
                <a:spcPct val="100000"/>
              </a:lnSpc>
              <a:spcBef>
                <a:spcPts val="0"/>
              </a:spcBef>
              <a:buNone/>
              <a:defRPr b="1" i="1" sz="800">
                <a:solidFill>
                  <a:schemeClr val="dk1"/>
                </a:solidFill>
                <a:latin typeface="Arial"/>
                <a:ea typeface="Arial"/>
                <a:cs typeface="Arial"/>
                <a:sym typeface="Arial"/>
              </a:defRPr>
            </a:lvl6pPr>
            <a:lvl7pPr indent="0" lvl="6" marL="38100" marR="0" algn="l">
              <a:lnSpc>
                <a:spcPct val="100000"/>
              </a:lnSpc>
              <a:spcBef>
                <a:spcPts val="0"/>
              </a:spcBef>
              <a:buNone/>
              <a:defRPr b="1" i="1" sz="800">
                <a:solidFill>
                  <a:schemeClr val="dk1"/>
                </a:solidFill>
                <a:latin typeface="Arial"/>
                <a:ea typeface="Arial"/>
                <a:cs typeface="Arial"/>
                <a:sym typeface="Arial"/>
              </a:defRPr>
            </a:lvl7pPr>
            <a:lvl8pPr indent="0" lvl="7" marL="38100" marR="0" algn="l">
              <a:lnSpc>
                <a:spcPct val="100000"/>
              </a:lnSpc>
              <a:spcBef>
                <a:spcPts val="0"/>
              </a:spcBef>
              <a:buNone/>
              <a:defRPr b="1" i="1" sz="800">
                <a:solidFill>
                  <a:schemeClr val="dk1"/>
                </a:solidFill>
                <a:latin typeface="Arial"/>
                <a:ea typeface="Arial"/>
                <a:cs typeface="Arial"/>
                <a:sym typeface="Arial"/>
              </a:defRPr>
            </a:lvl8pPr>
            <a:lvl9pPr indent="0" lvl="8" marL="38100" marR="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57"/>
          <p:cNvPicPr preferRelativeResize="0"/>
          <p:nvPr/>
        </p:nvPicPr>
        <p:blipFill rotWithShape="1">
          <a:blip r:embed="rId1">
            <a:alphaModFix/>
          </a:blip>
          <a:srcRect b="0" l="0" r="0" t="0"/>
          <a:stretch/>
        </p:blipFill>
        <p:spPr>
          <a:xfrm>
            <a:off x="207263" y="6519671"/>
            <a:ext cx="393192" cy="216408"/>
          </a:xfrm>
          <a:prstGeom prst="rect">
            <a:avLst/>
          </a:prstGeom>
          <a:noFill/>
          <a:ln>
            <a:noFill/>
          </a:ln>
        </p:spPr>
      </p:pic>
      <p:sp>
        <p:nvSpPr>
          <p:cNvPr id="11" name="Google Shape;11;p57"/>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57"/>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57"/>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57"/>
          <p:cNvSpPr txBox="1"/>
          <p:nvPr>
            <p:ph idx="1" type="body"/>
          </p:nvPr>
        </p:nvSpPr>
        <p:spPr>
          <a:xfrm>
            <a:off x="190525" y="2028360"/>
            <a:ext cx="8554085" cy="287083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5" name="Google Shape;15;p57"/>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5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57"/>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1" i="1" sz="800" u="none">
                <a:solidFill>
                  <a:schemeClr val="dk1"/>
                </a:solidFill>
                <a:latin typeface="Arial"/>
                <a:ea typeface="Arial"/>
                <a:cs typeface="Arial"/>
                <a:sym typeface="Arial"/>
              </a:defRPr>
            </a:lvl1pPr>
            <a:lvl2pPr indent="0" lvl="1" marL="38100" marR="0" rtl="0" algn="l">
              <a:lnSpc>
                <a:spcPct val="100000"/>
              </a:lnSpc>
              <a:spcBef>
                <a:spcPts val="0"/>
              </a:spcBef>
              <a:buNone/>
              <a:defRPr b="1" i="1" sz="800" u="none">
                <a:solidFill>
                  <a:schemeClr val="dk1"/>
                </a:solidFill>
                <a:latin typeface="Arial"/>
                <a:ea typeface="Arial"/>
                <a:cs typeface="Arial"/>
                <a:sym typeface="Arial"/>
              </a:defRPr>
            </a:lvl2pPr>
            <a:lvl3pPr indent="0" lvl="2" marL="38100" marR="0" rtl="0" algn="l">
              <a:lnSpc>
                <a:spcPct val="100000"/>
              </a:lnSpc>
              <a:spcBef>
                <a:spcPts val="0"/>
              </a:spcBef>
              <a:buNone/>
              <a:defRPr b="1" i="1" sz="800" u="none">
                <a:solidFill>
                  <a:schemeClr val="dk1"/>
                </a:solidFill>
                <a:latin typeface="Arial"/>
                <a:ea typeface="Arial"/>
                <a:cs typeface="Arial"/>
                <a:sym typeface="Arial"/>
              </a:defRPr>
            </a:lvl3pPr>
            <a:lvl4pPr indent="0" lvl="3" marL="38100" marR="0" rtl="0" algn="l">
              <a:lnSpc>
                <a:spcPct val="100000"/>
              </a:lnSpc>
              <a:spcBef>
                <a:spcPts val="0"/>
              </a:spcBef>
              <a:buNone/>
              <a:defRPr b="1" i="1" sz="800" u="none">
                <a:solidFill>
                  <a:schemeClr val="dk1"/>
                </a:solidFill>
                <a:latin typeface="Arial"/>
                <a:ea typeface="Arial"/>
                <a:cs typeface="Arial"/>
                <a:sym typeface="Arial"/>
              </a:defRPr>
            </a:lvl4pPr>
            <a:lvl5pPr indent="0" lvl="4" marL="38100" marR="0" rtl="0" algn="l">
              <a:lnSpc>
                <a:spcPct val="100000"/>
              </a:lnSpc>
              <a:spcBef>
                <a:spcPts val="0"/>
              </a:spcBef>
              <a:buNone/>
              <a:defRPr b="1" i="1" sz="800" u="none">
                <a:solidFill>
                  <a:schemeClr val="dk1"/>
                </a:solidFill>
                <a:latin typeface="Arial"/>
                <a:ea typeface="Arial"/>
                <a:cs typeface="Arial"/>
                <a:sym typeface="Arial"/>
              </a:defRPr>
            </a:lvl5pPr>
            <a:lvl6pPr indent="0" lvl="5" marL="38100" marR="0" rtl="0" algn="l">
              <a:lnSpc>
                <a:spcPct val="100000"/>
              </a:lnSpc>
              <a:spcBef>
                <a:spcPts val="0"/>
              </a:spcBef>
              <a:buNone/>
              <a:defRPr b="1" i="1" sz="800" u="none">
                <a:solidFill>
                  <a:schemeClr val="dk1"/>
                </a:solidFill>
                <a:latin typeface="Arial"/>
                <a:ea typeface="Arial"/>
                <a:cs typeface="Arial"/>
                <a:sym typeface="Arial"/>
              </a:defRPr>
            </a:lvl6pPr>
            <a:lvl7pPr indent="0" lvl="6" marL="38100" marR="0" rtl="0" algn="l">
              <a:lnSpc>
                <a:spcPct val="100000"/>
              </a:lnSpc>
              <a:spcBef>
                <a:spcPts val="0"/>
              </a:spcBef>
              <a:buNone/>
              <a:defRPr b="1" i="1" sz="800" u="none">
                <a:solidFill>
                  <a:schemeClr val="dk1"/>
                </a:solidFill>
                <a:latin typeface="Arial"/>
                <a:ea typeface="Arial"/>
                <a:cs typeface="Arial"/>
                <a:sym typeface="Arial"/>
              </a:defRPr>
            </a:lvl7pPr>
            <a:lvl8pPr indent="0" lvl="7" marL="38100" marR="0" rtl="0" algn="l">
              <a:lnSpc>
                <a:spcPct val="100000"/>
              </a:lnSpc>
              <a:spcBef>
                <a:spcPts val="0"/>
              </a:spcBef>
              <a:buNone/>
              <a:defRPr b="1" i="1" sz="800" u="none">
                <a:solidFill>
                  <a:schemeClr val="dk1"/>
                </a:solidFill>
                <a:latin typeface="Arial"/>
                <a:ea typeface="Arial"/>
                <a:cs typeface="Arial"/>
                <a:sym typeface="Arial"/>
              </a:defRPr>
            </a:lvl8pPr>
            <a:lvl9pPr indent="0" lvl="8" marL="38100" marR="0" rtl="0" algn="l">
              <a:lnSpc>
                <a:spcPct val="100000"/>
              </a:lnSpc>
              <a:spcBef>
                <a:spcPts val="0"/>
              </a:spcBef>
              <a:buNone/>
              <a:defRPr b="1" i="1" sz="800" u="none">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eyeriss.mit.edu/tutorial.html" TargetMode="External"/><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6.jpg"/><Relationship Id="rId8"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jpg"/><Relationship Id="rId4" Type="http://schemas.openxmlformats.org/officeDocument/2006/relationships/hyperlink" Target="https://developer.amazon.com/blogs/alexa/post/2a32d792-d471-4136-8262-79962a2b4d72/cpu-memory-and-storage-for-alexa-built-in-devic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tensorflow.org/tutorials/images/classificati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jpg"/><Relationship Id="rId4" Type="http://schemas.openxmlformats.org/officeDocument/2006/relationships/image" Target="../media/image51.png"/><Relationship Id="rId5" Type="http://schemas.openxmlformats.org/officeDocument/2006/relationships/image" Target="../media/image31.png"/><Relationship Id="rId6"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5.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jpg"/><Relationship Id="rId4" Type="http://schemas.openxmlformats.org/officeDocument/2006/relationships/image" Target="../media/image52.jpg"/><Relationship Id="rId5"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machinelearningmastery.com/padding-and-stride-for-convolutional-neural-network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jpg"/><Relationship Id="rId4" Type="http://schemas.openxmlformats.org/officeDocument/2006/relationships/image" Target="../media/image49.jpg"/><Relationship Id="rId5" Type="http://schemas.openxmlformats.org/officeDocument/2006/relationships/image" Target="../media/image51.png"/><Relationship Id="rId6" Type="http://schemas.openxmlformats.org/officeDocument/2006/relationships/image" Target="../media/image31.png"/><Relationship Id="rId7" Type="http://schemas.openxmlformats.org/officeDocument/2006/relationships/image" Target="../media/image59.jpg"/><Relationship Id="rId8"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jpg"/><Relationship Id="rId4" Type="http://schemas.openxmlformats.org/officeDocument/2006/relationships/image" Target="../media/image51.png"/><Relationship Id="rId5" Type="http://schemas.openxmlformats.org/officeDocument/2006/relationships/image" Target="../media/image31.png"/><Relationship Id="rId6" Type="http://schemas.openxmlformats.org/officeDocument/2006/relationships/image" Target="../media/image60.jpg"/><Relationship Id="rId7" Type="http://schemas.openxmlformats.org/officeDocument/2006/relationships/image" Target="../media/image5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machinelearningmastery.com/how-to-fix-vanishing-gradients-using-the-rectified-linear-activation-func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9.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www.research.ibm.com/articles/brain-chip.shtml" TargetMode="External"/><Relationship Id="rId5" Type="http://schemas.openxmlformats.org/officeDocument/2006/relationships/image" Target="../media/image18.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title"/>
          </p:nvPr>
        </p:nvSpPr>
        <p:spPr>
          <a:xfrm>
            <a:off x="1831339" y="1900428"/>
            <a:ext cx="6935470" cy="13696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400">
                <a:latin typeface="Arial Black"/>
                <a:ea typeface="Arial Black"/>
                <a:cs typeface="Arial Black"/>
                <a:sym typeface="Arial Black"/>
              </a:rPr>
              <a:t>Background of</a:t>
            </a:r>
            <a:endParaRPr sz="4400">
              <a:latin typeface="Arial Black"/>
              <a:ea typeface="Arial Black"/>
              <a:cs typeface="Arial Black"/>
              <a:sym typeface="Arial Black"/>
            </a:endParaRPr>
          </a:p>
          <a:p>
            <a:pPr indent="0" lvl="0" marL="12700" rtl="0" algn="l">
              <a:lnSpc>
                <a:spcPct val="100000"/>
              </a:lnSpc>
              <a:spcBef>
                <a:spcPts val="20"/>
              </a:spcBef>
              <a:spcAft>
                <a:spcPts val="0"/>
              </a:spcAft>
              <a:buNone/>
            </a:pPr>
            <a:r>
              <a:rPr b="0" lang="en-US" sz="4400">
                <a:latin typeface="Arial Black"/>
                <a:ea typeface="Arial Black"/>
                <a:cs typeface="Arial Black"/>
                <a:sym typeface="Arial Black"/>
              </a:rPr>
              <a:t>Deep Neural Networks</a:t>
            </a:r>
            <a:endParaRPr sz="4400">
              <a:latin typeface="Arial Black"/>
              <a:ea typeface="Arial Black"/>
              <a:cs typeface="Arial Black"/>
              <a:sym typeface="Arial Black"/>
            </a:endParaRPr>
          </a:p>
        </p:txBody>
      </p:sp>
      <p:sp>
        <p:nvSpPr>
          <p:cNvPr id="55" name="Google Shape;55;p1"/>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1831339" y="1900428"/>
            <a:ext cx="6935470" cy="13696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400">
                <a:latin typeface="Arial Black"/>
                <a:ea typeface="Arial Black"/>
                <a:cs typeface="Arial Black"/>
                <a:sym typeface="Arial Black"/>
              </a:rPr>
              <a:t>Overview of</a:t>
            </a:r>
            <a:endParaRPr sz="4400">
              <a:latin typeface="Arial Black"/>
              <a:ea typeface="Arial Black"/>
              <a:cs typeface="Arial Black"/>
              <a:sym typeface="Arial Black"/>
            </a:endParaRPr>
          </a:p>
          <a:p>
            <a:pPr indent="0" lvl="0" marL="12700" rtl="0" algn="l">
              <a:lnSpc>
                <a:spcPct val="100000"/>
              </a:lnSpc>
              <a:spcBef>
                <a:spcPts val="20"/>
              </a:spcBef>
              <a:spcAft>
                <a:spcPts val="0"/>
              </a:spcAft>
              <a:buNone/>
            </a:pPr>
            <a:r>
              <a:rPr b="0" lang="en-US" sz="4400">
                <a:latin typeface="Arial Black"/>
                <a:ea typeface="Arial Black"/>
                <a:cs typeface="Arial Black"/>
                <a:sym typeface="Arial Black"/>
              </a:rPr>
              <a:t>Deep Neural Networks</a:t>
            </a:r>
            <a:endParaRPr sz="4400">
              <a:latin typeface="Arial Black"/>
              <a:ea typeface="Arial Black"/>
              <a:cs typeface="Arial Black"/>
              <a:sym typeface="Arial Black"/>
            </a:endParaRPr>
          </a:p>
        </p:txBody>
      </p:sp>
      <p:sp>
        <p:nvSpPr>
          <p:cNvPr id="188" name="Google Shape;188;p10"/>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grpSp>
        <p:nvGrpSpPr>
          <p:cNvPr id="194" name="Google Shape;194;p11"/>
          <p:cNvGrpSpPr/>
          <p:nvPr/>
        </p:nvGrpSpPr>
        <p:grpSpPr>
          <a:xfrm>
            <a:off x="1723332" y="1364965"/>
            <a:ext cx="5687230" cy="4315921"/>
            <a:chOff x="1723332" y="1364965"/>
            <a:chExt cx="5687230" cy="4315921"/>
          </a:xfrm>
        </p:grpSpPr>
        <p:pic>
          <p:nvPicPr>
            <p:cNvPr id="195" name="Google Shape;195;p11"/>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196" name="Google Shape;196;p11"/>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1"/>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25069" y="2270785"/>
                  </a:lnTo>
                  <a:lnTo>
                    <a:pt x="451764" y="1721573"/>
                  </a:lnTo>
                  <a:lnTo>
                    <a:pt x="1575562" y="2613850"/>
                  </a:lnTo>
                  <a:lnTo>
                    <a:pt x="1558010" y="2627109"/>
                  </a:lnTo>
                  <a:lnTo>
                    <a:pt x="1571574" y="2633840"/>
                  </a:lnTo>
                  <a:lnTo>
                    <a:pt x="1543367" y="2669362"/>
                  </a:lnTo>
                  <a:lnTo>
                    <a:pt x="1717052" y="2705912"/>
                  </a:lnTo>
                  <a:lnTo>
                    <a:pt x="1697672" y="2601493"/>
                  </a:lnTo>
                  <a:lnTo>
                    <a:pt x="1684667" y="2531402"/>
                  </a:lnTo>
                  <a:lnTo>
                    <a:pt x="1648472" y="2558758"/>
                  </a:lnTo>
                  <a:lnTo>
                    <a:pt x="1642084" y="2545029"/>
                  </a:lnTo>
                  <a:lnTo>
                    <a:pt x="1628394" y="2562275"/>
                  </a:lnTo>
                  <a:lnTo>
                    <a:pt x="1608010" y="2535313"/>
                  </a:lnTo>
                  <a:lnTo>
                    <a:pt x="1608010" y="2587955"/>
                  </a:lnTo>
                  <a:lnTo>
                    <a:pt x="1605241" y="2591435"/>
                  </a:lnTo>
                  <a:lnTo>
                    <a:pt x="1601736" y="2594089"/>
                  </a:lnTo>
                  <a:lnTo>
                    <a:pt x="471246" y="1696504"/>
                  </a:lnTo>
                  <a:lnTo>
                    <a:pt x="596011" y="1535912"/>
                  </a:lnTo>
                  <a:lnTo>
                    <a:pt x="867232" y="1607693"/>
                  </a:lnTo>
                  <a:lnTo>
                    <a:pt x="1608010" y="2587955"/>
                  </a:lnTo>
                  <a:lnTo>
                    <a:pt x="1608010" y="2535313"/>
                  </a:lnTo>
                  <a:lnTo>
                    <a:pt x="916965" y="1620850"/>
                  </a:lnTo>
                  <a:lnTo>
                    <a:pt x="1559521" y="1790903"/>
                  </a:lnTo>
                  <a:lnTo>
                    <a:pt x="1543278" y="1852295"/>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885939" y="1579803"/>
                  </a:lnTo>
                  <a:lnTo>
                    <a:pt x="836206" y="1513992"/>
                  </a:lnTo>
                  <a:lnTo>
                    <a:pt x="836206" y="1566633"/>
                  </a:lnTo>
                  <a:lnTo>
                    <a:pt x="617181" y="1508671"/>
                  </a:lnTo>
                  <a:lnTo>
                    <a:pt x="706005" y="1394345"/>
                  </a:lnTo>
                  <a:lnTo>
                    <a:pt x="836206" y="1566633"/>
                  </a:lnTo>
                  <a:lnTo>
                    <a:pt x="836206" y="1513992"/>
                  </a:lnTo>
                  <a:lnTo>
                    <a:pt x="726173" y="1368386"/>
                  </a:lnTo>
                  <a:lnTo>
                    <a:pt x="882827" y="1166761"/>
                  </a:lnTo>
                  <a:lnTo>
                    <a:pt x="898499" y="1162659"/>
                  </a:lnTo>
                  <a:lnTo>
                    <a:pt x="1570786" y="1678012"/>
                  </a:lnTo>
                  <a:lnTo>
                    <a:pt x="1532153" y="1728406"/>
                  </a:lnTo>
                  <a:lnTo>
                    <a:pt x="1573936" y="1736471"/>
                  </a:lnTo>
                  <a:lnTo>
                    <a:pt x="1573936" y="1640433"/>
                  </a:lnTo>
                  <a:lnTo>
                    <a:pt x="937437" y="1152499"/>
                  </a:lnTo>
                  <a:lnTo>
                    <a:pt x="1591094" y="981900"/>
                  </a:lnTo>
                  <a:lnTo>
                    <a:pt x="1607134" y="1043343"/>
                  </a:lnTo>
                  <a:lnTo>
                    <a:pt x="1717014" y="947166"/>
                  </a:lnTo>
                  <a:lnTo>
                    <a:pt x="1740687" y="926439"/>
                  </a:lnTo>
                  <a:lnTo>
                    <a:pt x="1717014" y="905725"/>
                  </a:lnTo>
                  <a:lnTo>
                    <a:pt x="1607134" y="809548"/>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1"/>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1"/>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1"/>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1"/>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1"/>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3" name="Google Shape;203;p11"/>
            <p:cNvPicPr preferRelativeResize="0"/>
            <p:nvPr/>
          </p:nvPicPr>
          <p:blipFill rotWithShape="1">
            <a:blip r:embed="rId4">
              <a:alphaModFix/>
            </a:blip>
            <a:srcRect b="0" l="0" r="0" t="0"/>
            <a:stretch/>
          </p:blipFill>
          <p:spPr>
            <a:xfrm>
              <a:off x="1876612" y="1364965"/>
              <a:ext cx="5052345" cy="4226533"/>
            </a:xfrm>
            <a:prstGeom prst="rect">
              <a:avLst/>
            </a:prstGeom>
            <a:noFill/>
            <a:ln>
              <a:noFill/>
            </a:ln>
          </p:spPr>
        </p:pic>
      </p:grpSp>
      <p:sp>
        <p:nvSpPr>
          <p:cNvPr id="204" name="Google Shape;204;p11"/>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205" name="Google Shape;205;p11"/>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206" name="Google Shape;206;p11"/>
          <p:cNvSpPr txBox="1"/>
          <p:nvPr/>
        </p:nvSpPr>
        <p:spPr>
          <a:xfrm>
            <a:off x="3784155" y="1110996"/>
            <a:ext cx="1558925"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chemeClr val="dk1"/>
                </a:solidFill>
                <a:latin typeface="Arial"/>
                <a:ea typeface="Arial"/>
                <a:cs typeface="Arial"/>
                <a:sym typeface="Arial"/>
              </a:rPr>
              <a:t>Neurons</a:t>
            </a:r>
            <a:endParaRPr sz="3200">
              <a:solidFill>
                <a:schemeClr val="dk1"/>
              </a:solidFill>
              <a:latin typeface="Arial"/>
              <a:ea typeface="Arial"/>
              <a:cs typeface="Arial"/>
              <a:sym typeface="Arial"/>
            </a:endParaRPr>
          </a:p>
        </p:txBody>
      </p:sp>
      <p:grpSp>
        <p:nvGrpSpPr>
          <p:cNvPr id="207" name="Google Shape;207;p11"/>
          <p:cNvGrpSpPr/>
          <p:nvPr/>
        </p:nvGrpSpPr>
        <p:grpSpPr>
          <a:xfrm>
            <a:off x="1916127" y="1364970"/>
            <a:ext cx="2798608" cy="1986321"/>
            <a:chOff x="1916127" y="1364970"/>
            <a:chExt cx="2798608" cy="1986321"/>
          </a:xfrm>
        </p:grpSpPr>
        <p:sp>
          <p:nvSpPr>
            <p:cNvPr id="208" name="Google Shape;208;p11"/>
            <p:cNvSpPr/>
            <p:nvPr/>
          </p:nvSpPr>
          <p:spPr>
            <a:xfrm>
              <a:off x="2209025" y="1364970"/>
              <a:ext cx="2505710" cy="1182370"/>
            </a:xfrm>
            <a:custGeom>
              <a:rect b="b" l="l" r="r" t="t"/>
              <a:pathLst>
                <a:path extrusionOk="0" h="1182370" w="2505710">
                  <a:moveTo>
                    <a:pt x="1496860" y="38087"/>
                  </a:moveTo>
                  <a:lnTo>
                    <a:pt x="1495907" y="0"/>
                  </a:lnTo>
                  <a:lnTo>
                    <a:pt x="1428026" y="1689"/>
                  </a:lnTo>
                  <a:lnTo>
                    <a:pt x="1359344" y="6718"/>
                  </a:lnTo>
                  <a:lnTo>
                    <a:pt x="1290967" y="14986"/>
                  </a:lnTo>
                  <a:lnTo>
                    <a:pt x="1223022" y="26377"/>
                  </a:lnTo>
                  <a:lnTo>
                    <a:pt x="1155623" y="40792"/>
                  </a:lnTo>
                  <a:lnTo>
                    <a:pt x="1088923" y="58102"/>
                  </a:lnTo>
                  <a:lnTo>
                    <a:pt x="1023048" y="78219"/>
                  </a:lnTo>
                  <a:lnTo>
                    <a:pt x="958126" y="101028"/>
                  </a:lnTo>
                  <a:lnTo>
                    <a:pt x="894295" y="126403"/>
                  </a:lnTo>
                  <a:lnTo>
                    <a:pt x="831672" y="154266"/>
                  </a:lnTo>
                  <a:lnTo>
                    <a:pt x="770394" y="184492"/>
                  </a:lnTo>
                  <a:lnTo>
                    <a:pt x="710603" y="216966"/>
                  </a:lnTo>
                  <a:lnTo>
                    <a:pt x="652411" y="251612"/>
                  </a:lnTo>
                  <a:lnTo>
                    <a:pt x="595960" y="288302"/>
                  </a:lnTo>
                  <a:lnTo>
                    <a:pt x="541375" y="326936"/>
                  </a:lnTo>
                  <a:lnTo>
                    <a:pt x="488797" y="367398"/>
                  </a:lnTo>
                  <a:lnTo>
                    <a:pt x="438340" y="409613"/>
                  </a:lnTo>
                  <a:lnTo>
                    <a:pt x="390156" y="453453"/>
                  </a:lnTo>
                  <a:lnTo>
                    <a:pt x="344360" y="498817"/>
                  </a:lnTo>
                  <a:lnTo>
                    <a:pt x="301091" y="545617"/>
                  </a:lnTo>
                  <a:lnTo>
                    <a:pt x="260489" y="593725"/>
                  </a:lnTo>
                  <a:lnTo>
                    <a:pt x="222681" y="643077"/>
                  </a:lnTo>
                  <a:lnTo>
                    <a:pt x="187807" y="693534"/>
                  </a:lnTo>
                  <a:lnTo>
                    <a:pt x="155994" y="745020"/>
                  </a:lnTo>
                  <a:lnTo>
                    <a:pt x="127381" y="797420"/>
                  </a:lnTo>
                  <a:lnTo>
                    <a:pt x="102108" y="850646"/>
                  </a:lnTo>
                  <a:lnTo>
                    <a:pt x="80327" y="904582"/>
                  </a:lnTo>
                  <a:lnTo>
                    <a:pt x="62166" y="959142"/>
                  </a:lnTo>
                  <a:lnTo>
                    <a:pt x="47764" y="1014209"/>
                  </a:lnTo>
                  <a:lnTo>
                    <a:pt x="39382" y="1066723"/>
                  </a:lnTo>
                  <a:lnTo>
                    <a:pt x="0" y="1063523"/>
                  </a:lnTo>
                  <a:lnTo>
                    <a:pt x="47701" y="1182077"/>
                  </a:lnTo>
                  <a:lnTo>
                    <a:pt x="103416" y="1090117"/>
                  </a:lnTo>
                  <a:lnTo>
                    <a:pt x="113919" y="1072781"/>
                  </a:lnTo>
                  <a:lnTo>
                    <a:pt x="77419" y="1069822"/>
                  </a:lnTo>
                  <a:lnTo>
                    <a:pt x="84645" y="1023810"/>
                  </a:lnTo>
                  <a:lnTo>
                    <a:pt x="98323" y="971156"/>
                  </a:lnTo>
                  <a:lnTo>
                    <a:pt x="115658" y="918832"/>
                  </a:lnTo>
                  <a:lnTo>
                    <a:pt x="136537" y="866978"/>
                  </a:lnTo>
                  <a:lnTo>
                    <a:pt x="160832" y="815670"/>
                  </a:lnTo>
                  <a:lnTo>
                    <a:pt x="188404" y="765035"/>
                  </a:lnTo>
                  <a:lnTo>
                    <a:pt x="219151" y="715187"/>
                  </a:lnTo>
                  <a:lnTo>
                    <a:pt x="252933" y="666242"/>
                  </a:lnTo>
                  <a:lnTo>
                    <a:pt x="289623" y="618286"/>
                  </a:lnTo>
                  <a:lnTo>
                    <a:pt x="329082" y="571474"/>
                  </a:lnTo>
                  <a:lnTo>
                    <a:pt x="371182" y="525881"/>
                  </a:lnTo>
                  <a:lnTo>
                    <a:pt x="415798" y="481622"/>
                  </a:lnTo>
                  <a:lnTo>
                    <a:pt x="462800" y="438823"/>
                  </a:lnTo>
                  <a:lnTo>
                    <a:pt x="512038" y="397586"/>
                  </a:lnTo>
                  <a:lnTo>
                    <a:pt x="563397" y="358025"/>
                  </a:lnTo>
                  <a:lnTo>
                    <a:pt x="616724" y="320243"/>
                  </a:lnTo>
                  <a:lnTo>
                    <a:pt x="671906" y="284340"/>
                  </a:lnTo>
                  <a:lnTo>
                    <a:pt x="728802" y="250444"/>
                  </a:lnTo>
                  <a:lnTo>
                    <a:pt x="787260" y="218655"/>
                  </a:lnTo>
                  <a:lnTo>
                    <a:pt x="847166" y="189064"/>
                  </a:lnTo>
                  <a:lnTo>
                    <a:pt x="908380" y="161810"/>
                  </a:lnTo>
                  <a:lnTo>
                    <a:pt x="970762" y="136969"/>
                  </a:lnTo>
                  <a:lnTo>
                    <a:pt x="1034186" y="114655"/>
                  </a:lnTo>
                  <a:lnTo>
                    <a:pt x="1098511" y="94983"/>
                  </a:lnTo>
                  <a:lnTo>
                    <a:pt x="1163599" y="78054"/>
                  </a:lnTo>
                  <a:lnTo>
                    <a:pt x="1229321" y="63957"/>
                  </a:lnTo>
                  <a:lnTo>
                    <a:pt x="1295552" y="52806"/>
                  </a:lnTo>
                  <a:lnTo>
                    <a:pt x="1362151" y="44716"/>
                  </a:lnTo>
                  <a:lnTo>
                    <a:pt x="1428978" y="39776"/>
                  </a:lnTo>
                  <a:lnTo>
                    <a:pt x="1496860" y="38087"/>
                  </a:lnTo>
                  <a:close/>
                </a:path>
                <a:path extrusionOk="0" h="1182370" w="2505710">
                  <a:moveTo>
                    <a:pt x="2505265" y="616165"/>
                  </a:moveTo>
                  <a:lnTo>
                    <a:pt x="2466441" y="619163"/>
                  </a:lnTo>
                  <a:lnTo>
                    <a:pt x="2464193" y="600735"/>
                  </a:lnTo>
                  <a:lnTo>
                    <a:pt x="2460879" y="584606"/>
                  </a:lnTo>
                  <a:lnTo>
                    <a:pt x="2449449" y="544906"/>
                  </a:lnTo>
                  <a:lnTo>
                    <a:pt x="2447112" y="539191"/>
                  </a:lnTo>
                  <a:lnTo>
                    <a:pt x="2447036" y="539000"/>
                  </a:lnTo>
                  <a:lnTo>
                    <a:pt x="2424366" y="507733"/>
                  </a:lnTo>
                  <a:lnTo>
                    <a:pt x="2422855" y="506958"/>
                  </a:lnTo>
                  <a:lnTo>
                    <a:pt x="2422017" y="506526"/>
                  </a:lnTo>
                  <a:lnTo>
                    <a:pt x="2399627" y="466623"/>
                  </a:lnTo>
                  <a:lnTo>
                    <a:pt x="2390546" y="422402"/>
                  </a:lnTo>
                  <a:lnTo>
                    <a:pt x="2383066" y="350380"/>
                  </a:lnTo>
                  <a:lnTo>
                    <a:pt x="2382012" y="310921"/>
                  </a:lnTo>
                  <a:lnTo>
                    <a:pt x="2343924" y="311950"/>
                  </a:lnTo>
                  <a:lnTo>
                    <a:pt x="2344978" y="351396"/>
                  </a:lnTo>
                  <a:lnTo>
                    <a:pt x="2348014" y="390588"/>
                  </a:lnTo>
                  <a:lnTo>
                    <a:pt x="2355735" y="444639"/>
                  </a:lnTo>
                  <a:lnTo>
                    <a:pt x="2366480" y="489191"/>
                  </a:lnTo>
                  <a:lnTo>
                    <a:pt x="2386965" y="530936"/>
                  </a:lnTo>
                  <a:lnTo>
                    <a:pt x="2405265" y="541426"/>
                  </a:lnTo>
                  <a:lnTo>
                    <a:pt x="2407031" y="543775"/>
                  </a:lnTo>
                  <a:lnTo>
                    <a:pt x="2420607" y="580110"/>
                  </a:lnTo>
                  <a:lnTo>
                    <a:pt x="2428494" y="622084"/>
                  </a:lnTo>
                  <a:lnTo>
                    <a:pt x="2391308" y="624941"/>
                  </a:lnTo>
                  <a:lnTo>
                    <a:pt x="2457069" y="734517"/>
                  </a:lnTo>
                  <a:lnTo>
                    <a:pt x="2494813" y="641832"/>
                  </a:lnTo>
                  <a:lnTo>
                    <a:pt x="2505265" y="6161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1"/>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1"/>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 name="Google Shape;211;p11"/>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217" name="Google Shape;217;p12"/>
          <p:cNvSpPr txBox="1"/>
          <p:nvPr/>
        </p:nvSpPr>
        <p:spPr>
          <a:xfrm>
            <a:off x="3667921" y="1114044"/>
            <a:ext cx="180848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00">
                <a:solidFill>
                  <a:schemeClr val="dk1"/>
                </a:solidFill>
                <a:latin typeface="Arial"/>
                <a:ea typeface="Arial"/>
                <a:cs typeface="Arial"/>
                <a:sym typeface="Arial"/>
              </a:rPr>
              <a:t>Synapses</a:t>
            </a:r>
            <a:endParaRPr sz="3200">
              <a:solidFill>
                <a:schemeClr val="dk1"/>
              </a:solidFill>
              <a:latin typeface="Arial"/>
              <a:ea typeface="Arial"/>
              <a:cs typeface="Arial"/>
              <a:sym typeface="Arial"/>
            </a:endParaRPr>
          </a:p>
        </p:txBody>
      </p:sp>
      <p:grpSp>
        <p:nvGrpSpPr>
          <p:cNvPr id="218" name="Google Shape;218;p12"/>
          <p:cNvGrpSpPr/>
          <p:nvPr/>
        </p:nvGrpSpPr>
        <p:grpSpPr>
          <a:xfrm>
            <a:off x="1723332" y="1504958"/>
            <a:ext cx="5687230" cy="4175928"/>
            <a:chOff x="1723332" y="1504958"/>
            <a:chExt cx="5687230" cy="4175928"/>
          </a:xfrm>
        </p:grpSpPr>
        <p:sp>
          <p:nvSpPr>
            <p:cNvPr id="219" name="Google Shape;219;p12"/>
            <p:cNvSpPr/>
            <p:nvPr/>
          </p:nvSpPr>
          <p:spPr>
            <a:xfrm>
              <a:off x="3305346" y="1506921"/>
              <a:ext cx="259079" cy="1143000"/>
            </a:xfrm>
            <a:custGeom>
              <a:rect b="b" l="l" r="r" t="t"/>
              <a:pathLst>
                <a:path extrusionOk="0" h="1143000" w="259079">
                  <a:moveTo>
                    <a:pt x="0" y="1025545"/>
                  </a:moveTo>
                  <a:lnTo>
                    <a:pt x="51055" y="1142695"/>
                  </a:lnTo>
                  <a:lnTo>
                    <a:pt x="94252" y="1066599"/>
                  </a:lnTo>
                  <a:lnTo>
                    <a:pt x="55046" y="1066599"/>
                  </a:lnTo>
                  <a:lnTo>
                    <a:pt x="47722" y="1064706"/>
                  </a:lnTo>
                  <a:lnTo>
                    <a:pt x="41895" y="1060305"/>
                  </a:lnTo>
                  <a:lnTo>
                    <a:pt x="38143" y="1054040"/>
                  </a:lnTo>
                  <a:lnTo>
                    <a:pt x="37045" y="1046556"/>
                  </a:lnTo>
                  <a:lnTo>
                    <a:pt x="38066" y="1027551"/>
                  </a:lnTo>
                  <a:lnTo>
                    <a:pt x="0" y="1025545"/>
                  </a:lnTo>
                  <a:close/>
                </a:path>
                <a:path extrusionOk="0" h="1143000" w="259079">
                  <a:moveTo>
                    <a:pt x="38066" y="1027551"/>
                  </a:moveTo>
                  <a:lnTo>
                    <a:pt x="47722" y="1064706"/>
                  </a:lnTo>
                  <a:lnTo>
                    <a:pt x="55046" y="1066599"/>
                  </a:lnTo>
                  <a:lnTo>
                    <a:pt x="62532" y="1065501"/>
                  </a:lnTo>
                  <a:lnTo>
                    <a:pt x="68797" y="1061749"/>
                  </a:lnTo>
                  <a:lnTo>
                    <a:pt x="73198" y="1055922"/>
                  </a:lnTo>
                  <a:lnTo>
                    <a:pt x="75091" y="1048598"/>
                  </a:lnTo>
                  <a:lnTo>
                    <a:pt x="76113" y="1029556"/>
                  </a:lnTo>
                  <a:lnTo>
                    <a:pt x="38066" y="1027551"/>
                  </a:lnTo>
                  <a:close/>
                </a:path>
                <a:path extrusionOk="0" h="1143000" w="259079">
                  <a:moveTo>
                    <a:pt x="76113" y="1029556"/>
                  </a:moveTo>
                  <a:lnTo>
                    <a:pt x="62532" y="1065501"/>
                  </a:lnTo>
                  <a:lnTo>
                    <a:pt x="55046" y="1066599"/>
                  </a:lnTo>
                  <a:lnTo>
                    <a:pt x="94252" y="1066599"/>
                  </a:lnTo>
                  <a:lnTo>
                    <a:pt x="114142" y="1031561"/>
                  </a:lnTo>
                  <a:lnTo>
                    <a:pt x="76113" y="1029556"/>
                  </a:lnTo>
                  <a:close/>
                </a:path>
                <a:path extrusionOk="0" h="1143000" w="259079">
                  <a:moveTo>
                    <a:pt x="238613" y="0"/>
                  </a:moveTo>
                  <a:lnTo>
                    <a:pt x="207897" y="26959"/>
                  </a:lnTo>
                  <a:lnTo>
                    <a:pt x="180681" y="62416"/>
                  </a:lnTo>
                  <a:lnTo>
                    <a:pt x="154245" y="107477"/>
                  </a:lnTo>
                  <a:lnTo>
                    <a:pt x="137660" y="145148"/>
                  </a:lnTo>
                  <a:lnTo>
                    <a:pt x="122200" y="190536"/>
                  </a:lnTo>
                  <a:lnTo>
                    <a:pt x="108030" y="245117"/>
                  </a:lnTo>
                  <a:lnTo>
                    <a:pt x="95286" y="310434"/>
                  </a:lnTo>
                  <a:lnTo>
                    <a:pt x="89264" y="351396"/>
                  </a:lnTo>
                  <a:lnTo>
                    <a:pt x="83356" y="401064"/>
                  </a:lnTo>
                  <a:lnTo>
                    <a:pt x="77567" y="458005"/>
                  </a:lnTo>
                  <a:lnTo>
                    <a:pt x="71930" y="520689"/>
                  </a:lnTo>
                  <a:lnTo>
                    <a:pt x="66485" y="587513"/>
                  </a:lnTo>
                  <a:lnTo>
                    <a:pt x="61271" y="656964"/>
                  </a:lnTo>
                  <a:lnTo>
                    <a:pt x="56337" y="727406"/>
                  </a:lnTo>
                  <a:lnTo>
                    <a:pt x="51727" y="797239"/>
                  </a:lnTo>
                  <a:lnTo>
                    <a:pt x="47486" y="864864"/>
                  </a:lnTo>
                  <a:lnTo>
                    <a:pt x="43662" y="928691"/>
                  </a:lnTo>
                  <a:lnTo>
                    <a:pt x="38692" y="1015890"/>
                  </a:lnTo>
                  <a:lnTo>
                    <a:pt x="38066" y="1027551"/>
                  </a:lnTo>
                  <a:lnTo>
                    <a:pt x="76113" y="1029556"/>
                  </a:lnTo>
                  <a:lnTo>
                    <a:pt x="76967" y="1013759"/>
                  </a:lnTo>
                  <a:lnTo>
                    <a:pt x="79956" y="960878"/>
                  </a:lnTo>
                  <a:lnTo>
                    <a:pt x="83549" y="899664"/>
                  </a:lnTo>
                  <a:lnTo>
                    <a:pt x="89744" y="799749"/>
                  </a:lnTo>
                  <a:lnTo>
                    <a:pt x="94343" y="730068"/>
                  </a:lnTo>
                  <a:lnTo>
                    <a:pt x="99264" y="659816"/>
                  </a:lnTo>
                  <a:lnTo>
                    <a:pt x="104458" y="590606"/>
                  </a:lnTo>
                  <a:lnTo>
                    <a:pt x="109884" y="524012"/>
                  </a:lnTo>
                  <a:lnTo>
                    <a:pt x="115486" y="461731"/>
                  </a:lnTo>
                  <a:lnTo>
                    <a:pt x="121212" y="405369"/>
                  </a:lnTo>
                  <a:lnTo>
                    <a:pt x="127005" y="356610"/>
                  </a:lnTo>
                  <a:lnTo>
                    <a:pt x="132775" y="317228"/>
                  </a:lnTo>
                  <a:lnTo>
                    <a:pt x="145061" y="254077"/>
                  </a:lnTo>
                  <a:lnTo>
                    <a:pt x="158504" y="202094"/>
                  </a:lnTo>
                  <a:lnTo>
                    <a:pt x="172873" y="159695"/>
                  </a:lnTo>
                  <a:lnTo>
                    <a:pt x="195728" y="110419"/>
                  </a:lnTo>
                  <a:lnTo>
                    <a:pt x="219711" y="73277"/>
                  </a:lnTo>
                  <a:lnTo>
                    <a:pt x="254386" y="31469"/>
                  </a:lnTo>
                  <a:lnTo>
                    <a:pt x="258107" y="24882"/>
                  </a:lnTo>
                  <a:lnTo>
                    <a:pt x="258983" y="17632"/>
                  </a:lnTo>
                  <a:lnTo>
                    <a:pt x="257076" y="10582"/>
                  </a:lnTo>
                  <a:lnTo>
                    <a:pt x="252450" y="4597"/>
                  </a:lnTo>
                  <a:lnTo>
                    <a:pt x="245864" y="876"/>
                  </a:lnTo>
                  <a:lnTo>
                    <a:pt x="23861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0" name="Google Shape;220;p12"/>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221" name="Google Shape;221;p12"/>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2"/>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12534" y="2261044"/>
                  </a:lnTo>
                  <a:lnTo>
                    <a:pt x="8877" y="2276487"/>
                  </a:lnTo>
                  <a:lnTo>
                    <a:pt x="1548307" y="2641536"/>
                  </a:lnTo>
                  <a:lnTo>
                    <a:pt x="1533664" y="2703322"/>
                  </a:lnTo>
                  <a:lnTo>
                    <a:pt x="1614474" y="2684335"/>
                  </a:lnTo>
                  <a:lnTo>
                    <a:pt x="1717052" y="2705912"/>
                  </a:lnTo>
                  <a:lnTo>
                    <a:pt x="1697672" y="2601493"/>
                  </a:lnTo>
                  <a:lnTo>
                    <a:pt x="1684667" y="2531402"/>
                  </a:lnTo>
                  <a:lnTo>
                    <a:pt x="1648472" y="2558758"/>
                  </a:lnTo>
                  <a:lnTo>
                    <a:pt x="1642084" y="2545029"/>
                  </a:lnTo>
                  <a:lnTo>
                    <a:pt x="1628394" y="2562275"/>
                  </a:lnTo>
                  <a:lnTo>
                    <a:pt x="1592478" y="2514752"/>
                  </a:lnTo>
                  <a:lnTo>
                    <a:pt x="1592478" y="2567419"/>
                  </a:lnTo>
                  <a:lnTo>
                    <a:pt x="1570291" y="2548852"/>
                  </a:lnTo>
                  <a:lnTo>
                    <a:pt x="1566240" y="2565920"/>
                  </a:lnTo>
                  <a:lnTo>
                    <a:pt x="1558150" y="2559507"/>
                  </a:lnTo>
                  <a:lnTo>
                    <a:pt x="1558150" y="2600033"/>
                  </a:lnTo>
                  <a:lnTo>
                    <a:pt x="1555635" y="2610637"/>
                  </a:lnTo>
                  <a:lnTo>
                    <a:pt x="78232" y="2260320"/>
                  </a:lnTo>
                  <a:lnTo>
                    <a:pt x="870000" y="2053666"/>
                  </a:lnTo>
                  <a:lnTo>
                    <a:pt x="1558150" y="2600033"/>
                  </a:lnTo>
                  <a:lnTo>
                    <a:pt x="1558150" y="2559507"/>
                  </a:lnTo>
                  <a:lnTo>
                    <a:pt x="908431" y="2043633"/>
                  </a:lnTo>
                  <a:lnTo>
                    <a:pt x="1149172" y="1980806"/>
                  </a:lnTo>
                  <a:lnTo>
                    <a:pt x="1592478" y="2567419"/>
                  </a:lnTo>
                  <a:lnTo>
                    <a:pt x="1592478" y="2514752"/>
                  </a:lnTo>
                  <a:lnTo>
                    <a:pt x="1182408" y="1972132"/>
                  </a:lnTo>
                  <a:lnTo>
                    <a:pt x="1567459" y="1871624"/>
                  </a:lnTo>
                  <a:lnTo>
                    <a:pt x="1583499" y="1933067"/>
                  </a:lnTo>
                  <a:lnTo>
                    <a:pt x="1693379" y="1836902"/>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1552905" y="1756321"/>
                  </a:lnTo>
                  <a:lnTo>
                    <a:pt x="1552905" y="1815896"/>
                  </a:lnTo>
                  <a:lnTo>
                    <a:pt x="1545310" y="1844598"/>
                  </a:lnTo>
                  <a:lnTo>
                    <a:pt x="1161694" y="1944712"/>
                  </a:lnTo>
                  <a:lnTo>
                    <a:pt x="1128458" y="1900732"/>
                  </a:lnTo>
                  <a:lnTo>
                    <a:pt x="1128458" y="1953387"/>
                  </a:lnTo>
                  <a:lnTo>
                    <a:pt x="877328" y="2018944"/>
                  </a:lnTo>
                  <a:lnTo>
                    <a:pt x="838898" y="1988439"/>
                  </a:lnTo>
                  <a:lnTo>
                    <a:pt x="838898" y="2028964"/>
                  </a:lnTo>
                  <a:lnTo>
                    <a:pt x="83832" y="2226043"/>
                  </a:lnTo>
                  <a:lnTo>
                    <a:pt x="592429" y="1833270"/>
                  </a:lnTo>
                  <a:lnTo>
                    <a:pt x="838898" y="2028964"/>
                  </a:lnTo>
                  <a:lnTo>
                    <a:pt x="838898" y="1988439"/>
                  </a:lnTo>
                  <a:lnTo>
                    <a:pt x="618312" y="1813280"/>
                  </a:lnTo>
                  <a:lnTo>
                    <a:pt x="873594" y="1616125"/>
                  </a:lnTo>
                  <a:lnTo>
                    <a:pt x="1128458" y="1953387"/>
                  </a:lnTo>
                  <a:lnTo>
                    <a:pt x="1128458" y="1900732"/>
                  </a:lnTo>
                  <a:lnTo>
                    <a:pt x="916965" y="1620850"/>
                  </a:lnTo>
                  <a:lnTo>
                    <a:pt x="1545412" y="1787182"/>
                  </a:lnTo>
                  <a:lnTo>
                    <a:pt x="1552905" y="1815896"/>
                  </a:lnTo>
                  <a:lnTo>
                    <a:pt x="1552905" y="1756321"/>
                  </a:lnTo>
                  <a:lnTo>
                    <a:pt x="911771" y="1586649"/>
                  </a:lnTo>
                  <a:lnTo>
                    <a:pt x="1180680" y="1378978"/>
                  </a:lnTo>
                  <a:lnTo>
                    <a:pt x="1570786" y="1678012"/>
                  </a:lnTo>
                  <a:lnTo>
                    <a:pt x="1532153" y="1728406"/>
                  </a:lnTo>
                  <a:lnTo>
                    <a:pt x="1573936" y="1736471"/>
                  </a:lnTo>
                  <a:lnTo>
                    <a:pt x="1573936" y="1640433"/>
                  </a:lnTo>
                  <a:lnTo>
                    <a:pt x="1206677" y="1358900"/>
                  </a:lnTo>
                  <a:lnTo>
                    <a:pt x="1624749" y="1036040"/>
                  </a:lnTo>
                  <a:lnTo>
                    <a:pt x="1663560" y="1086294"/>
                  </a:lnTo>
                  <a:lnTo>
                    <a:pt x="1704619" y="1001217"/>
                  </a:lnTo>
                  <a:lnTo>
                    <a:pt x="1740687" y="926439"/>
                  </a:lnTo>
                  <a:lnTo>
                    <a:pt x="1717014" y="905725"/>
                  </a:lnTo>
                  <a:lnTo>
                    <a:pt x="1607134" y="809548"/>
                  </a:lnTo>
                  <a:lnTo>
                    <a:pt x="1599780" y="837717"/>
                  </a:lnTo>
                  <a:lnTo>
                    <a:pt x="1599780" y="1015212"/>
                  </a:lnTo>
                  <a:lnTo>
                    <a:pt x="1180617" y="1338922"/>
                  </a:lnTo>
                  <a:lnTo>
                    <a:pt x="1154620" y="1318996"/>
                  </a:lnTo>
                  <a:lnTo>
                    <a:pt x="1154620" y="1359001"/>
                  </a:lnTo>
                  <a:lnTo>
                    <a:pt x="879576" y="1571409"/>
                  </a:lnTo>
                  <a:lnTo>
                    <a:pt x="841425" y="1520926"/>
                  </a:lnTo>
                  <a:lnTo>
                    <a:pt x="841425" y="1600873"/>
                  </a:lnTo>
                  <a:lnTo>
                    <a:pt x="592696" y="1792947"/>
                  </a:lnTo>
                  <a:lnTo>
                    <a:pt x="566813" y="1772399"/>
                  </a:lnTo>
                  <a:lnTo>
                    <a:pt x="566813" y="1812937"/>
                  </a:lnTo>
                  <a:lnTo>
                    <a:pt x="101727" y="2172106"/>
                  </a:lnTo>
                  <a:lnTo>
                    <a:pt x="451764" y="1721573"/>
                  </a:lnTo>
                  <a:lnTo>
                    <a:pt x="566813" y="1812937"/>
                  </a:lnTo>
                  <a:lnTo>
                    <a:pt x="566813" y="1772399"/>
                  </a:lnTo>
                  <a:lnTo>
                    <a:pt x="471246" y="1696504"/>
                  </a:lnTo>
                  <a:lnTo>
                    <a:pt x="596011" y="1535912"/>
                  </a:lnTo>
                  <a:lnTo>
                    <a:pt x="841425" y="1600873"/>
                  </a:lnTo>
                  <a:lnTo>
                    <a:pt x="841425" y="1520926"/>
                  </a:lnTo>
                  <a:lnTo>
                    <a:pt x="836206" y="1514017"/>
                  </a:lnTo>
                  <a:lnTo>
                    <a:pt x="836206" y="1566633"/>
                  </a:lnTo>
                  <a:lnTo>
                    <a:pt x="617181" y="1508671"/>
                  </a:lnTo>
                  <a:lnTo>
                    <a:pt x="706005" y="1394345"/>
                  </a:lnTo>
                  <a:lnTo>
                    <a:pt x="836206" y="1566633"/>
                  </a:lnTo>
                  <a:lnTo>
                    <a:pt x="836206" y="1514017"/>
                  </a:lnTo>
                  <a:lnTo>
                    <a:pt x="726173" y="1368386"/>
                  </a:lnTo>
                  <a:lnTo>
                    <a:pt x="882827" y="1166761"/>
                  </a:lnTo>
                  <a:lnTo>
                    <a:pt x="898499" y="1162659"/>
                  </a:lnTo>
                  <a:lnTo>
                    <a:pt x="1154620" y="1359001"/>
                  </a:lnTo>
                  <a:lnTo>
                    <a:pt x="1154620" y="1318996"/>
                  </a:lnTo>
                  <a:lnTo>
                    <a:pt x="937437" y="1152499"/>
                  </a:lnTo>
                  <a:lnTo>
                    <a:pt x="1584299" y="983678"/>
                  </a:lnTo>
                  <a:lnTo>
                    <a:pt x="1595259" y="997864"/>
                  </a:lnTo>
                  <a:lnTo>
                    <a:pt x="1599780" y="1015212"/>
                  </a:lnTo>
                  <a:lnTo>
                    <a:pt x="1599780" y="837717"/>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2"/>
            <p:cNvSpPr/>
            <p:nvPr/>
          </p:nvSpPr>
          <p:spPr>
            <a:xfrm>
              <a:off x="5500252" y="1504958"/>
              <a:ext cx="307975" cy="1316990"/>
            </a:xfrm>
            <a:custGeom>
              <a:rect b="b" l="l" r="r" t="t"/>
              <a:pathLst>
                <a:path extrusionOk="0" h="1316989" w="307975">
                  <a:moveTo>
                    <a:pt x="231418" y="1203830"/>
                  </a:moveTo>
                  <a:lnTo>
                    <a:pt x="193388" y="1206002"/>
                  </a:lnTo>
                  <a:lnTo>
                    <a:pt x="256963" y="1316858"/>
                  </a:lnTo>
                  <a:lnTo>
                    <a:pt x="289721" y="1240781"/>
                  </a:lnTo>
                  <a:lnTo>
                    <a:pt x="252626" y="1240781"/>
                  </a:lnTo>
                  <a:lnTo>
                    <a:pt x="245137" y="1239712"/>
                  </a:lnTo>
                  <a:lnTo>
                    <a:pt x="238857" y="1235984"/>
                  </a:lnTo>
                  <a:lnTo>
                    <a:pt x="234433" y="1230174"/>
                  </a:lnTo>
                  <a:lnTo>
                    <a:pt x="232513" y="1222857"/>
                  </a:lnTo>
                  <a:lnTo>
                    <a:pt x="231418" y="1203830"/>
                  </a:lnTo>
                  <a:close/>
                </a:path>
                <a:path extrusionOk="0" h="1316989" w="307975">
                  <a:moveTo>
                    <a:pt x="269456" y="1201658"/>
                  </a:moveTo>
                  <a:lnTo>
                    <a:pt x="231418" y="1203830"/>
                  </a:lnTo>
                  <a:lnTo>
                    <a:pt x="232513" y="1222857"/>
                  </a:lnTo>
                  <a:lnTo>
                    <a:pt x="234433" y="1230174"/>
                  </a:lnTo>
                  <a:lnTo>
                    <a:pt x="238857" y="1235984"/>
                  </a:lnTo>
                  <a:lnTo>
                    <a:pt x="245137" y="1239712"/>
                  </a:lnTo>
                  <a:lnTo>
                    <a:pt x="252626" y="1240781"/>
                  </a:lnTo>
                  <a:lnTo>
                    <a:pt x="259942" y="1238861"/>
                  </a:lnTo>
                  <a:lnTo>
                    <a:pt x="265753" y="1234437"/>
                  </a:lnTo>
                  <a:lnTo>
                    <a:pt x="269481" y="1228158"/>
                  </a:lnTo>
                  <a:lnTo>
                    <a:pt x="270549" y="1220669"/>
                  </a:lnTo>
                  <a:lnTo>
                    <a:pt x="269456" y="1201658"/>
                  </a:lnTo>
                  <a:close/>
                </a:path>
                <a:path extrusionOk="0" h="1316989" w="307975">
                  <a:moveTo>
                    <a:pt x="307502" y="1199485"/>
                  </a:moveTo>
                  <a:lnTo>
                    <a:pt x="269456" y="1201658"/>
                  </a:lnTo>
                  <a:lnTo>
                    <a:pt x="270549" y="1220669"/>
                  </a:lnTo>
                  <a:lnTo>
                    <a:pt x="269481" y="1228158"/>
                  </a:lnTo>
                  <a:lnTo>
                    <a:pt x="265753" y="1234437"/>
                  </a:lnTo>
                  <a:lnTo>
                    <a:pt x="259942" y="1238861"/>
                  </a:lnTo>
                  <a:lnTo>
                    <a:pt x="252626" y="1240781"/>
                  </a:lnTo>
                  <a:lnTo>
                    <a:pt x="289721" y="1240781"/>
                  </a:lnTo>
                  <a:lnTo>
                    <a:pt x="307502" y="1199485"/>
                  </a:lnTo>
                  <a:close/>
                </a:path>
                <a:path extrusionOk="0" h="1316989" w="307975">
                  <a:moveTo>
                    <a:pt x="19592" y="0"/>
                  </a:moveTo>
                  <a:lnTo>
                    <a:pt x="12385" y="1187"/>
                  </a:lnTo>
                  <a:lnTo>
                    <a:pt x="5965" y="5188"/>
                  </a:lnTo>
                  <a:lnTo>
                    <a:pt x="1601" y="11366"/>
                  </a:lnTo>
                  <a:lnTo>
                    <a:pt x="0" y="18492"/>
                  </a:lnTo>
                  <a:lnTo>
                    <a:pt x="1187" y="25698"/>
                  </a:lnTo>
                  <a:lnTo>
                    <a:pt x="5188" y="32118"/>
                  </a:lnTo>
                  <a:lnTo>
                    <a:pt x="27453" y="55708"/>
                  </a:lnTo>
                  <a:lnTo>
                    <a:pt x="48952" y="80515"/>
                  </a:lnTo>
                  <a:lnTo>
                    <a:pt x="79415" y="123756"/>
                  </a:lnTo>
                  <a:lnTo>
                    <a:pt x="98914" y="159943"/>
                  </a:lnTo>
                  <a:lnTo>
                    <a:pt x="117566" y="204260"/>
                  </a:lnTo>
                  <a:lnTo>
                    <a:pt x="135160" y="258661"/>
                  </a:lnTo>
                  <a:lnTo>
                    <a:pt x="151422" y="325018"/>
                  </a:lnTo>
                  <a:lnTo>
                    <a:pt x="158967" y="363250"/>
                  </a:lnTo>
                  <a:lnTo>
                    <a:pt x="166243" y="408792"/>
                  </a:lnTo>
                  <a:lnTo>
                    <a:pt x="173543" y="465140"/>
                  </a:lnTo>
                  <a:lnTo>
                    <a:pt x="180758" y="530253"/>
                  </a:lnTo>
                  <a:lnTo>
                    <a:pt x="187812" y="602198"/>
                  </a:lnTo>
                  <a:lnTo>
                    <a:pt x="194641" y="679084"/>
                  </a:lnTo>
                  <a:lnTo>
                    <a:pt x="201188" y="759062"/>
                  </a:lnTo>
                  <a:lnTo>
                    <a:pt x="207386" y="840206"/>
                  </a:lnTo>
                  <a:lnTo>
                    <a:pt x="213178" y="920689"/>
                  </a:lnTo>
                  <a:lnTo>
                    <a:pt x="218507" y="998651"/>
                  </a:lnTo>
                  <a:lnTo>
                    <a:pt x="223314" y="1072224"/>
                  </a:lnTo>
                  <a:lnTo>
                    <a:pt x="227542" y="1139577"/>
                  </a:lnTo>
                  <a:lnTo>
                    <a:pt x="231418" y="1203830"/>
                  </a:lnTo>
                  <a:lnTo>
                    <a:pt x="269456" y="1201658"/>
                  </a:lnTo>
                  <a:lnTo>
                    <a:pt x="265568" y="1137212"/>
                  </a:lnTo>
                  <a:lnTo>
                    <a:pt x="261335" y="1069766"/>
                  </a:lnTo>
                  <a:lnTo>
                    <a:pt x="256518" y="996053"/>
                  </a:lnTo>
                  <a:lnTo>
                    <a:pt x="251179" y="917954"/>
                  </a:lnTo>
                  <a:lnTo>
                    <a:pt x="245375" y="837304"/>
                  </a:lnTo>
                  <a:lnTo>
                    <a:pt x="239161" y="755954"/>
                  </a:lnTo>
                  <a:lnTo>
                    <a:pt x="232599" y="675786"/>
                  </a:lnTo>
                  <a:lnTo>
                    <a:pt x="229203" y="636694"/>
                  </a:lnTo>
                  <a:lnTo>
                    <a:pt x="225740" y="598579"/>
                  </a:lnTo>
                  <a:lnTo>
                    <a:pt x="218640" y="526195"/>
                  </a:lnTo>
                  <a:lnTo>
                    <a:pt x="211353" y="460450"/>
                  </a:lnTo>
                  <a:lnTo>
                    <a:pt x="203919" y="403117"/>
                  </a:lnTo>
                  <a:lnTo>
                    <a:pt x="196344" y="355866"/>
                  </a:lnTo>
                  <a:lnTo>
                    <a:pt x="188563" y="316522"/>
                  </a:lnTo>
                  <a:lnTo>
                    <a:pt x="171620" y="247608"/>
                  </a:lnTo>
                  <a:lnTo>
                    <a:pt x="152988" y="190227"/>
                  </a:lnTo>
                  <a:lnTo>
                    <a:pt x="132857" y="142637"/>
                  </a:lnTo>
                  <a:lnTo>
                    <a:pt x="111483" y="103182"/>
                  </a:lnTo>
                  <a:lnTo>
                    <a:pt x="89229" y="70267"/>
                  </a:lnTo>
                  <a:lnTo>
                    <a:pt x="55161" y="29558"/>
                  </a:lnTo>
                  <a:lnTo>
                    <a:pt x="26717" y="1601"/>
                  </a:lnTo>
                  <a:lnTo>
                    <a:pt x="195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2"/>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2"/>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2"/>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2"/>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2"/>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12"/>
            <p:cNvSpPr/>
            <p:nvPr/>
          </p:nvSpPr>
          <p:spPr>
            <a:xfrm>
              <a:off x="4994656" y="2542006"/>
              <a:ext cx="1530350" cy="2696845"/>
            </a:xfrm>
            <a:custGeom>
              <a:rect b="b" l="l" r="r" t="t"/>
              <a:pathLst>
                <a:path extrusionOk="0" h="2696845" w="1530350">
                  <a:moveTo>
                    <a:pt x="1530070" y="917143"/>
                  </a:moveTo>
                  <a:lnTo>
                    <a:pt x="1491970" y="856805"/>
                  </a:lnTo>
                  <a:lnTo>
                    <a:pt x="1435290" y="767080"/>
                  </a:lnTo>
                  <a:lnTo>
                    <a:pt x="1411986" y="805637"/>
                  </a:lnTo>
                  <a:lnTo>
                    <a:pt x="1411986" y="1030147"/>
                  </a:lnTo>
                  <a:lnTo>
                    <a:pt x="1162469" y="1320368"/>
                  </a:lnTo>
                  <a:lnTo>
                    <a:pt x="1141501" y="1295603"/>
                  </a:lnTo>
                  <a:lnTo>
                    <a:pt x="1141501" y="1344739"/>
                  </a:lnTo>
                  <a:lnTo>
                    <a:pt x="1033830" y="1469974"/>
                  </a:lnTo>
                  <a:lnTo>
                    <a:pt x="1012786" y="1457642"/>
                  </a:lnTo>
                  <a:lnTo>
                    <a:pt x="1012786" y="1494459"/>
                  </a:lnTo>
                  <a:lnTo>
                    <a:pt x="775677" y="1770227"/>
                  </a:lnTo>
                  <a:lnTo>
                    <a:pt x="72275" y="1776628"/>
                  </a:lnTo>
                  <a:lnTo>
                    <a:pt x="788822" y="1363179"/>
                  </a:lnTo>
                  <a:lnTo>
                    <a:pt x="1012786" y="1494459"/>
                  </a:lnTo>
                  <a:lnTo>
                    <a:pt x="1012786" y="1457642"/>
                  </a:lnTo>
                  <a:lnTo>
                    <a:pt x="820470" y="1344917"/>
                  </a:lnTo>
                  <a:lnTo>
                    <a:pt x="1036269" y="1220393"/>
                  </a:lnTo>
                  <a:lnTo>
                    <a:pt x="1141501" y="1344739"/>
                  </a:lnTo>
                  <a:lnTo>
                    <a:pt x="1141501" y="1295603"/>
                  </a:lnTo>
                  <a:lnTo>
                    <a:pt x="1064221" y="1204277"/>
                  </a:lnTo>
                  <a:lnTo>
                    <a:pt x="1397101" y="1012202"/>
                  </a:lnTo>
                  <a:lnTo>
                    <a:pt x="1406080" y="1019911"/>
                  </a:lnTo>
                  <a:lnTo>
                    <a:pt x="1411986" y="1030147"/>
                  </a:lnTo>
                  <a:lnTo>
                    <a:pt x="1411986" y="805637"/>
                  </a:lnTo>
                  <a:lnTo>
                    <a:pt x="1402435" y="821423"/>
                  </a:lnTo>
                  <a:lnTo>
                    <a:pt x="1372031" y="803046"/>
                  </a:lnTo>
                  <a:lnTo>
                    <a:pt x="1372031" y="840143"/>
                  </a:lnTo>
                  <a:lnTo>
                    <a:pt x="1371727" y="872223"/>
                  </a:lnTo>
                  <a:lnTo>
                    <a:pt x="1370926" y="873556"/>
                  </a:lnTo>
                  <a:lnTo>
                    <a:pt x="1370926" y="958977"/>
                  </a:lnTo>
                  <a:lnTo>
                    <a:pt x="1370685" y="983970"/>
                  </a:lnTo>
                  <a:lnTo>
                    <a:pt x="1366393" y="985774"/>
                  </a:lnTo>
                  <a:lnTo>
                    <a:pt x="1370647" y="989444"/>
                  </a:lnTo>
                  <a:lnTo>
                    <a:pt x="1370634" y="990828"/>
                  </a:lnTo>
                  <a:lnTo>
                    <a:pt x="1043381" y="1179652"/>
                  </a:lnTo>
                  <a:lnTo>
                    <a:pt x="1015428" y="1146632"/>
                  </a:lnTo>
                  <a:lnTo>
                    <a:pt x="1015428" y="1195781"/>
                  </a:lnTo>
                  <a:lnTo>
                    <a:pt x="788962" y="1326451"/>
                  </a:lnTo>
                  <a:lnTo>
                    <a:pt x="95097" y="919746"/>
                  </a:lnTo>
                  <a:lnTo>
                    <a:pt x="787247" y="926160"/>
                  </a:lnTo>
                  <a:lnTo>
                    <a:pt x="1015428" y="1195781"/>
                  </a:lnTo>
                  <a:lnTo>
                    <a:pt x="1015428" y="1146632"/>
                  </a:lnTo>
                  <a:lnTo>
                    <a:pt x="829170" y="926541"/>
                  </a:lnTo>
                  <a:lnTo>
                    <a:pt x="1355013" y="931418"/>
                  </a:lnTo>
                  <a:lnTo>
                    <a:pt x="1370926" y="958977"/>
                  </a:lnTo>
                  <a:lnTo>
                    <a:pt x="1370926" y="873556"/>
                  </a:lnTo>
                  <a:lnTo>
                    <a:pt x="1355128" y="899668"/>
                  </a:lnTo>
                  <a:lnTo>
                    <a:pt x="802081" y="894549"/>
                  </a:lnTo>
                  <a:lnTo>
                    <a:pt x="110426" y="77330"/>
                  </a:lnTo>
                  <a:lnTo>
                    <a:pt x="1372031" y="840143"/>
                  </a:lnTo>
                  <a:lnTo>
                    <a:pt x="1372031" y="803046"/>
                  </a:lnTo>
                  <a:lnTo>
                    <a:pt x="43891" y="0"/>
                  </a:lnTo>
                  <a:lnTo>
                    <a:pt x="35674" y="13589"/>
                  </a:lnTo>
                  <a:lnTo>
                    <a:pt x="23558" y="23837"/>
                  </a:lnTo>
                  <a:lnTo>
                    <a:pt x="760171" y="894156"/>
                  </a:lnTo>
                  <a:lnTo>
                    <a:pt x="35826" y="887450"/>
                  </a:lnTo>
                  <a:lnTo>
                    <a:pt x="35674" y="903325"/>
                  </a:lnTo>
                  <a:lnTo>
                    <a:pt x="27647" y="917016"/>
                  </a:lnTo>
                  <a:lnTo>
                    <a:pt x="757313" y="1344714"/>
                  </a:lnTo>
                  <a:lnTo>
                    <a:pt x="4102" y="1779308"/>
                  </a:lnTo>
                  <a:lnTo>
                    <a:pt x="12039" y="1793062"/>
                  </a:lnTo>
                  <a:lnTo>
                    <a:pt x="12179" y="1808924"/>
                  </a:lnTo>
                  <a:lnTo>
                    <a:pt x="748169" y="1802231"/>
                  </a:lnTo>
                  <a:lnTo>
                    <a:pt x="0" y="2672435"/>
                  </a:lnTo>
                  <a:lnTo>
                    <a:pt x="12039" y="2682786"/>
                  </a:lnTo>
                  <a:lnTo>
                    <a:pt x="20154" y="2696426"/>
                  </a:lnTo>
                  <a:lnTo>
                    <a:pt x="1401775" y="1874062"/>
                  </a:lnTo>
                  <a:lnTo>
                    <a:pt x="1434261" y="1928634"/>
                  </a:lnTo>
                  <a:lnTo>
                    <a:pt x="1491957" y="1838655"/>
                  </a:lnTo>
                  <a:lnTo>
                    <a:pt x="1530070" y="1779231"/>
                  </a:lnTo>
                  <a:lnTo>
                    <a:pt x="1506029" y="1680425"/>
                  </a:lnTo>
                  <a:lnTo>
                    <a:pt x="1488109" y="1606778"/>
                  </a:lnTo>
                  <a:lnTo>
                    <a:pt x="1442783" y="1645132"/>
                  </a:lnTo>
                  <a:lnTo>
                    <a:pt x="1433258" y="1630476"/>
                  </a:lnTo>
                  <a:lnTo>
                    <a:pt x="1429854" y="1636268"/>
                  </a:lnTo>
                  <a:lnTo>
                    <a:pt x="1412836" y="1616163"/>
                  </a:lnTo>
                  <a:lnTo>
                    <a:pt x="1412836" y="1665300"/>
                  </a:lnTo>
                  <a:lnTo>
                    <a:pt x="1406804" y="1675587"/>
                  </a:lnTo>
                  <a:lnTo>
                    <a:pt x="1397736" y="1683258"/>
                  </a:lnTo>
                  <a:lnTo>
                    <a:pt x="1372006" y="1668183"/>
                  </a:lnTo>
                  <a:lnTo>
                    <a:pt x="1372006" y="1854847"/>
                  </a:lnTo>
                  <a:lnTo>
                    <a:pt x="87439" y="2619438"/>
                  </a:lnTo>
                  <a:lnTo>
                    <a:pt x="790384" y="1801837"/>
                  </a:lnTo>
                  <a:lnTo>
                    <a:pt x="1355712" y="1796694"/>
                  </a:lnTo>
                  <a:lnTo>
                    <a:pt x="1371714" y="1823567"/>
                  </a:lnTo>
                  <a:lnTo>
                    <a:pt x="1372006" y="1854847"/>
                  </a:lnTo>
                  <a:lnTo>
                    <a:pt x="1372006" y="1668183"/>
                  </a:lnTo>
                  <a:lnTo>
                    <a:pt x="1370926" y="1667548"/>
                  </a:lnTo>
                  <a:lnTo>
                    <a:pt x="1370926" y="1736801"/>
                  </a:lnTo>
                  <a:lnTo>
                    <a:pt x="1354429" y="1764957"/>
                  </a:lnTo>
                  <a:lnTo>
                    <a:pt x="817892" y="1769846"/>
                  </a:lnTo>
                  <a:lnTo>
                    <a:pt x="1040625" y="1510779"/>
                  </a:lnTo>
                  <a:lnTo>
                    <a:pt x="1370634" y="1704200"/>
                  </a:lnTo>
                  <a:lnTo>
                    <a:pt x="1370647" y="1706181"/>
                  </a:lnTo>
                  <a:lnTo>
                    <a:pt x="1366926" y="1709331"/>
                  </a:lnTo>
                  <a:lnTo>
                    <a:pt x="1370685" y="1710956"/>
                  </a:lnTo>
                  <a:lnTo>
                    <a:pt x="1370926" y="1736801"/>
                  </a:lnTo>
                  <a:lnTo>
                    <a:pt x="1370926" y="1667548"/>
                  </a:lnTo>
                  <a:lnTo>
                    <a:pt x="1061681" y="1486293"/>
                  </a:lnTo>
                  <a:lnTo>
                    <a:pt x="1162278" y="1369288"/>
                  </a:lnTo>
                  <a:lnTo>
                    <a:pt x="1412836" y="1665300"/>
                  </a:lnTo>
                  <a:lnTo>
                    <a:pt x="1412836" y="1616163"/>
                  </a:lnTo>
                  <a:lnTo>
                    <a:pt x="1183233" y="1344904"/>
                  </a:lnTo>
                  <a:lnTo>
                    <a:pt x="1428800" y="1059294"/>
                  </a:lnTo>
                  <a:lnTo>
                    <a:pt x="1432242" y="1065237"/>
                  </a:lnTo>
                  <a:lnTo>
                    <a:pt x="1441856" y="1050671"/>
                  </a:lnTo>
                  <a:lnTo>
                    <a:pt x="1486763" y="1089266"/>
                  </a:lnTo>
                  <a:lnTo>
                    <a:pt x="1505419" y="1015136"/>
                  </a:lnTo>
                  <a:lnTo>
                    <a:pt x="1530070"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 name="Google Shape;230;p12"/>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231" name="Google Shape;231;p12"/>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232" name="Google Shape;232;p12"/>
          <p:cNvGrpSpPr/>
          <p:nvPr/>
        </p:nvGrpSpPr>
        <p:grpSpPr>
          <a:xfrm>
            <a:off x="1892487" y="2204749"/>
            <a:ext cx="3137854" cy="3370874"/>
            <a:chOff x="1892487" y="2204749"/>
            <a:chExt cx="3137854" cy="3370874"/>
          </a:xfrm>
        </p:grpSpPr>
        <p:sp>
          <p:nvSpPr>
            <p:cNvPr id="233" name="Google Shape;233;p12"/>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2"/>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2"/>
            <p:cNvSpPr/>
            <p:nvPr/>
          </p:nvSpPr>
          <p:spPr>
            <a:xfrm>
              <a:off x="1916127" y="35393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2"/>
            <p:cNvSpPr/>
            <p:nvPr/>
          </p:nvSpPr>
          <p:spPr>
            <a:xfrm>
              <a:off x="1916127" y="35393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2"/>
            <p:cNvSpPr/>
            <p:nvPr/>
          </p:nvSpPr>
          <p:spPr>
            <a:xfrm>
              <a:off x="1892487" y="44290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2"/>
            <p:cNvSpPr/>
            <p:nvPr/>
          </p:nvSpPr>
          <p:spPr>
            <a:xfrm>
              <a:off x="1892487" y="44290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2"/>
            <p:cNvSpPr/>
            <p:nvPr/>
          </p:nvSpPr>
          <p:spPr>
            <a:xfrm>
              <a:off x="4325491" y="220474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2"/>
            <p:cNvSpPr/>
            <p:nvPr/>
          </p:nvSpPr>
          <p:spPr>
            <a:xfrm>
              <a:off x="4325491" y="220474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2"/>
            <p:cNvSpPr/>
            <p:nvPr/>
          </p:nvSpPr>
          <p:spPr>
            <a:xfrm>
              <a:off x="4325491" y="30944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2"/>
            <p:cNvSpPr/>
            <p:nvPr/>
          </p:nvSpPr>
          <p:spPr>
            <a:xfrm>
              <a:off x="4325491" y="30944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2"/>
            <p:cNvSpPr/>
            <p:nvPr/>
          </p:nvSpPr>
          <p:spPr>
            <a:xfrm>
              <a:off x="4301851" y="3984214"/>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2"/>
            <p:cNvSpPr/>
            <p:nvPr/>
          </p:nvSpPr>
          <p:spPr>
            <a:xfrm>
              <a:off x="4301851" y="398421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2"/>
            <p:cNvSpPr/>
            <p:nvPr/>
          </p:nvSpPr>
          <p:spPr>
            <a:xfrm>
              <a:off x="4301851" y="48739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2"/>
            <p:cNvSpPr/>
            <p:nvPr/>
          </p:nvSpPr>
          <p:spPr>
            <a:xfrm>
              <a:off x="4301851" y="48739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12"/>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3"/>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15</a:t>
            </a:r>
            <a:endParaRPr sz="800">
              <a:solidFill>
                <a:schemeClr val="dk1"/>
              </a:solidFill>
              <a:latin typeface="Arial"/>
              <a:ea typeface="Arial"/>
              <a:cs typeface="Arial"/>
              <a:sym typeface="Arial"/>
            </a:endParaRPr>
          </a:p>
        </p:txBody>
      </p:sp>
      <p:pic>
        <p:nvPicPr>
          <p:cNvPr id="253" name="Google Shape;253;p13"/>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254" name="Google Shape;254;p13"/>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3"/>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3"/>
          <p:cNvSpPr txBox="1"/>
          <p:nvPr>
            <p:ph type="title"/>
          </p:nvPr>
        </p:nvSpPr>
        <p:spPr>
          <a:xfrm>
            <a:off x="1032828" y="188467"/>
            <a:ext cx="707961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Neural Networks: Weighted Sum</a:t>
            </a:r>
            <a:endParaRPr/>
          </a:p>
        </p:txBody>
      </p:sp>
      <p:pic>
        <p:nvPicPr>
          <p:cNvPr id="257" name="Google Shape;257;p13"/>
          <p:cNvPicPr preferRelativeResize="0"/>
          <p:nvPr/>
        </p:nvPicPr>
        <p:blipFill rotWithShape="1">
          <a:blip r:embed="rId4">
            <a:alphaModFix/>
          </a:blip>
          <a:srcRect b="0" l="0" r="0" t="0"/>
          <a:stretch/>
        </p:blipFill>
        <p:spPr>
          <a:xfrm>
            <a:off x="2362200" y="1524001"/>
            <a:ext cx="5597412" cy="3200400"/>
          </a:xfrm>
          <a:prstGeom prst="rect">
            <a:avLst/>
          </a:prstGeom>
          <a:noFill/>
          <a:ln>
            <a:noFill/>
          </a:ln>
        </p:spPr>
      </p:pic>
      <p:sp>
        <p:nvSpPr>
          <p:cNvPr id="258" name="Google Shape;258;p13"/>
          <p:cNvSpPr txBox="1"/>
          <p:nvPr/>
        </p:nvSpPr>
        <p:spPr>
          <a:xfrm>
            <a:off x="3340125" y="6446011"/>
            <a:ext cx="2439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Image Source: Stanford</a:t>
            </a:r>
            <a:endParaRPr sz="1800">
              <a:solidFill>
                <a:schemeClr val="dk1"/>
              </a:solidFill>
              <a:latin typeface="Arial"/>
              <a:ea typeface="Arial"/>
              <a:cs typeface="Arial"/>
              <a:sym typeface="Arial"/>
            </a:endParaRPr>
          </a:p>
        </p:txBody>
      </p:sp>
      <p:sp>
        <p:nvSpPr>
          <p:cNvPr id="259" name="Google Shape;259;p13"/>
          <p:cNvSpPr txBox="1"/>
          <p:nvPr/>
        </p:nvSpPr>
        <p:spPr>
          <a:xfrm>
            <a:off x="1676400" y="5181600"/>
            <a:ext cx="716721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node, also called a neuron or Perceptron, is a computational unit that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has one or more weighted input connections, a transfer function that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combines the inputs in some way, and an output connection</a:t>
            </a:r>
            <a:endParaRPr sz="1800">
              <a:solidFill>
                <a:schemeClr val="dk1"/>
              </a:solidFill>
              <a:latin typeface="Calibri"/>
              <a:ea typeface="Calibri"/>
              <a:cs typeface="Calibri"/>
              <a:sym typeface="Calibri"/>
            </a:endParaRPr>
          </a:p>
        </p:txBody>
      </p:sp>
      <p:sp>
        <p:nvSpPr>
          <p:cNvPr id="260" name="Google Shape;260;p13"/>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4"/>
          <p:cNvSpPr txBox="1"/>
          <p:nvPr>
            <p:ph type="title"/>
          </p:nvPr>
        </p:nvSpPr>
        <p:spPr>
          <a:xfrm>
            <a:off x="2201227" y="188467"/>
            <a:ext cx="47421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Many Weighted Sums</a:t>
            </a:r>
            <a:endParaRPr/>
          </a:p>
        </p:txBody>
      </p:sp>
      <p:grpSp>
        <p:nvGrpSpPr>
          <p:cNvPr id="266" name="Google Shape;266;p14"/>
          <p:cNvGrpSpPr/>
          <p:nvPr/>
        </p:nvGrpSpPr>
        <p:grpSpPr>
          <a:xfrm>
            <a:off x="1704169" y="1473625"/>
            <a:ext cx="5687230" cy="3581400"/>
            <a:chOff x="1704169" y="1473625"/>
            <a:chExt cx="5687230" cy="3581400"/>
          </a:xfrm>
        </p:grpSpPr>
        <p:pic>
          <p:nvPicPr>
            <p:cNvPr id="267" name="Google Shape;267;p14"/>
            <p:cNvPicPr preferRelativeResize="0"/>
            <p:nvPr/>
          </p:nvPicPr>
          <p:blipFill rotWithShape="1">
            <a:blip r:embed="rId3">
              <a:alphaModFix/>
            </a:blip>
            <a:srcRect b="0" l="0" r="0" t="0"/>
            <a:stretch/>
          </p:blipFill>
          <p:spPr>
            <a:xfrm>
              <a:off x="4113533" y="1473625"/>
              <a:ext cx="1066800" cy="3581400"/>
            </a:xfrm>
            <a:prstGeom prst="rect">
              <a:avLst/>
            </a:prstGeom>
            <a:noFill/>
            <a:ln>
              <a:noFill/>
            </a:ln>
          </p:spPr>
        </p:pic>
        <p:sp>
          <p:nvSpPr>
            <p:cNvPr id="268" name="Google Shape;268;p14"/>
            <p:cNvSpPr/>
            <p:nvPr/>
          </p:nvSpPr>
          <p:spPr>
            <a:xfrm>
              <a:off x="1704169" y="1921186"/>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4"/>
            <p:cNvSpPr/>
            <p:nvPr/>
          </p:nvSpPr>
          <p:spPr>
            <a:xfrm>
              <a:off x="2565628" y="1893023"/>
              <a:ext cx="1741170" cy="2706370"/>
            </a:xfrm>
            <a:custGeom>
              <a:rect b="b" l="l" r="r" t="t"/>
              <a:pathLst>
                <a:path extrusionOk="0" h="2706370" w="1741170">
                  <a:moveTo>
                    <a:pt x="1740700" y="36703"/>
                  </a:moveTo>
                  <a:lnTo>
                    <a:pt x="1607693" y="8597"/>
                  </a:lnTo>
                  <a:lnTo>
                    <a:pt x="1607693" y="182016"/>
                  </a:lnTo>
                  <a:lnTo>
                    <a:pt x="1159840" y="758456"/>
                  </a:lnTo>
                  <a:lnTo>
                    <a:pt x="1138643" y="752932"/>
                  </a:lnTo>
                  <a:lnTo>
                    <a:pt x="1138643" y="785736"/>
                  </a:lnTo>
                  <a:lnTo>
                    <a:pt x="884948" y="1112278"/>
                  </a:lnTo>
                  <a:lnTo>
                    <a:pt x="865466" y="1097343"/>
                  </a:lnTo>
                  <a:lnTo>
                    <a:pt x="865466" y="1137335"/>
                  </a:lnTo>
                  <a:lnTo>
                    <a:pt x="864374" y="1138745"/>
                  </a:lnTo>
                  <a:lnTo>
                    <a:pt x="832396" y="1147102"/>
                  </a:lnTo>
                  <a:lnTo>
                    <a:pt x="832396" y="1179918"/>
                  </a:lnTo>
                  <a:lnTo>
                    <a:pt x="706348" y="1342148"/>
                  </a:lnTo>
                  <a:lnTo>
                    <a:pt x="686181" y="1315466"/>
                  </a:lnTo>
                  <a:lnTo>
                    <a:pt x="686181" y="1368107"/>
                  </a:lnTo>
                  <a:lnTo>
                    <a:pt x="583831" y="1499844"/>
                  </a:lnTo>
                  <a:lnTo>
                    <a:pt x="562673" y="1494256"/>
                  </a:lnTo>
                  <a:lnTo>
                    <a:pt x="562673" y="1527086"/>
                  </a:lnTo>
                  <a:lnTo>
                    <a:pt x="446379" y="1676755"/>
                  </a:lnTo>
                  <a:lnTo>
                    <a:pt x="105486" y="1406080"/>
                  </a:lnTo>
                  <a:lnTo>
                    <a:pt x="562673" y="1527086"/>
                  </a:lnTo>
                  <a:lnTo>
                    <a:pt x="562673" y="1494256"/>
                  </a:lnTo>
                  <a:lnTo>
                    <a:pt x="98628" y="1371422"/>
                  </a:lnTo>
                  <a:lnTo>
                    <a:pt x="591489" y="1242783"/>
                  </a:lnTo>
                  <a:lnTo>
                    <a:pt x="686181" y="1368107"/>
                  </a:lnTo>
                  <a:lnTo>
                    <a:pt x="686181" y="1315466"/>
                  </a:lnTo>
                  <a:lnTo>
                    <a:pt x="624725" y="1234109"/>
                  </a:lnTo>
                  <a:lnTo>
                    <a:pt x="832396" y="1179918"/>
                  </a:lnTo>
                  <a:lnTo>
                    <a:pt x="832396" y="1147102"/>
                  </a:lnTo>
                  <a:lnTo>
                    <a:pt x="604012" y="1206703"/>
                  </a:lnTo>
                  <a:lnTo>
                    <a:pt x="570776" y="1162723"/>
                  </a:lnTo>
                  <a:lnTo>
                    <a:pt x="570776" y="1215377"/>
                  </a:lnTo>
                  <a:lnTo>
                    <a:pt x="105371" y="1336852"/>
                  </a:lnTo>
                  <a:lnTo>
                    <a:pt x="454202" y="1061097"/>
                  </a:lnTo>
                  <a:lnTo>
                    <a:pt x="570776" y="1215377"/>
                  </a:lnTo>
                  <a:lnTo>
                    <a:pt x="570776" y="1162723"/>
                  </a:lnTo>
                  <a:lnTo>
                    <a:pt x="479107" y="1041400"/>
                  </a:lnTo>
                  <a:lnTo>
                    <a:pt x="607720" y="939736"/>
                  </a:lnTo>
                  <a:lnTo>
                    <a:pt x="865466" y="1137335"/>
                  </a:lnTo>
                  <a:lnTo>
                    <a:pt x="865466" y="1097343"/>
                  </a:lnTo>
                  <a:lnTo>
                    <a:pt x="633412" y="919429"/>
                  </a:lnTo>
                  <a:lnTo>
                    <a:pt x="885952" y="719785"/>
                  </a:lnTo>
                  <a:lnTo>
                    <a:pt x="1138643" y="785736"/>
                  </a:lnTo>
                  <a:lnTo>
                    <a:pt x="1138643" y="752932"/>
                  </a:lnTo>
                  <a:lnTo>
                    <a:pt x="917155" y="695109"/>
                  </a:lnTo>
                  <a:lnTo>
                    <a:pt x="1591741" y="161836"/>
                  </a:lnTo>
                  <a:lnTo>
                    <a:pt x="1607693" y="182016"/>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10"/>
                  </a:lnTo>
                  <a:lnTo>
                    <a:pt x="459955" y="1016063"/>
                  </a:lnTo>
                  <a:lnTo>
                    <a:pt x="119392" y="565378"/>
                  </a:lnTo>
                  <a:lnTo>
                    <a:pt x="581723" y="919810"/>
                  </a:lnTo>
                  <a:lnTo>
                    <a:pt x="581723" y="879817"/>
                  </a:lnTo>
                  <a:lnTo>
                    <a:pt x="108191" y="516788"/>
                  </a:lnTo>
                  <a:lnTo>
                    <a:pt x="847471" y="709739"/>
                  </a:lnTo>
                  <a:lnTo>
                    <a:pt x="847471" y="676922"/>
                  </a:lnTo>
                  <a:lnTo>
                    <a:pt x="99047" y="481584"/>
                  </a:lnTo>
                  <a:lnTo>
                    <a:pt x="1545971" y="103949"/>
                  </a:lnTo>
                  <a:lnTo>
                    <a:pt x="1572056" y="136931"/>
                  </a:lnTo>
                  <a:lnTo>
                    <a:pt x="1572056" y="64325"/>
                  </a:lnTo>
                  <a:lnTo>
                    <a:pt x="32169" y="466217"/>
                  </a:lnTo>
                  <a:lnTo>
                    <a:pt x="36169" y="481571"/>
                  </a:lnTo>
                  <a:lnTo>
                    <a:pt x="23520" y="491147"/>
                  </a:lnTo>
                  <a:lnTo>
                    <a:pt x="435051" y="1035748"/>
                  </a:lnTo>
                  <a:lnTo>
                    <a:pt x="26339" y="1358849"/>
                  </a:lnTo>
                  <a:lnTo>
                    <a:pt x="36169" y="1371307"/>
                  </a:lnTo>
                  <a:lnTo>
                    <a:pt x="26314" y="1383741"/>
                  </a:lnTo>
                  <a:lnTo>
                    <a:pt x="426910" y="1701825"/>
                  </a:lnTo>
                  <a:lnTo>
                    <a:pt x="0" y="2251303"/>
                  </a:lnTo>
                  <a:lnTo>
                    <a:pt x="12534" y="2261044"/>
                  </a:lnTo>
                  <a:lnTo>
                    <a:pt x="8877" y="2276487"/>
                  </a:lnTo>
                  <a:lnTo>
                    <a:pt x="1548307" y="2641523"/>
                  </a:lnTo>
                  <a:lnTo>
                    <a:pt x="1533664" y="2703322"/>
                  </a:lnTo>
                  <a:lnTo>
                    <a:pt x="1614462" y="2684335"/>
                  </a:lnTo>
                  <a:lnTo>
                    <a:pt x="1717052" y="2705912"/>
                  </a:lnTo>
                  <a:lnTo>
                    <a:pt x="1697672" y="2601493"/>
                  </a:lnTo>
                  <a:lnTo>
                    <a:pt x="1684667" y="2531402"/>
                  </a:lnTo>
                  <a:lnTo>
                    <a:pt x="1648472" y="2558758"/>
                  </a:lnTo>
                  <a:lnTo>
                    <a:pt x="1642084" y="2545029"/>
                  </a:lnTo>
                  <a:lnTo>
                    <a:pt x="1628394" y="2562263"/>
                  </a:lnTo>
                  <a:lnTo>
                    <a:pt x="1592478" y="2514739"/>
                  </a:lnTo>
                  <a:lnTo>
                    <a:pt x="1592478" y="2567419"/>
                  </a:lnTo>
                  <a:lnTo>
                    <a:pt x="1570291" y="2548852"/>
                  </a:lnTo>
                  <a:lnTo>
                    <a:pt x="1566240" y="2565920"/>
                  </a:lnTo>
                  <a:lnTo>
                    <a:pt x="1558150" y="2559507"/>
                  </a:lnTo>
                  <a:lnTo>
                    <a:pt x="1558150" y="2600033"/>
                  </a:lnTo>
                  <a:lnTo>
                    <a:pt x="1555635" y="2610637"/>
                  </a:lnTo>
                  <a:lnTo>
                    <a:pt x="78206" y="2260308"/>
                  </a:lnTo>
                  <a:lnTo>
                    <a:pt x="870000" y="2053666"/>
                  </a:lnTo>
                  <a:lnTo>
                    <a:pt x="1558150" y="2600033"/>
                  </a:lnTo>
                  <a:lnTo>
                    <a:pt x="1558150" y="2559507"/>
                  </a:lnTo>
                  <a:lnTo>
                    <a:pt x="908418" y="2043633"/>
                  </a:lnTo>
                  <a:lnTo>
                    <a:pt x="1149172" y="1980793"/>
                  </a:lnTo>
                  <a:lnTo>
                    <a:pt x="1592478" y="2567419"/>
                  </a:lnTo>
                  <a:lnTo>
                    <a:pt x="1592478" y="2514739"/>
                  </a:lnTo>
                  <a:lnTo>
                    <a:pt x="1182408" y="1972119"/>
                  </a:lnTo>
                  <a:lnTo>
                    <a:pt x="1567459" y="1871624"/>
                  </a:lnTo>
                  <a:lnTo>
                    <a:pt x="1583499" y="1933067"/>
                  </a:lnTo>
                  <a:lnTo>
                    <a:pt x="1693379" y="1836889"/>
                  </a:lnTo>
                  <a:lnTo>
                    <a:pt x="1717052" y="1816176"/>
                  </a:lnTo>
                  <a:lnTo>
                    <a:pt x="1692986" y="1794967"/>
                  </a:lnTo>
                  <a:lnTo>
                    <a:pt x="1641335" y="1749450"/>
                  </a:lnTo>
                  <a:lnTo>
                    <a:pt x="1706435" y="1761998"/>
                  </a:lnTo>
                  <a:lnTo>
                    <a:pt x="1670253" y="1687664"/>
                  </a:lnTo>
                  <a:lnTo>
                    <a:pt x="1628736" y="1602409"/>
                  </a:lnTo>
                  <a:lnTo>
                    <a:pt x="1590103" y="1652816"/>
                  </a:lnTo>
                  <a:lnTo>
                    <a:pt x="1573923" y="1640420"/>
                  </a:lnTo>
                  <a:lnTo>
                    <a:pt x="1573923" y="1736458"/>
                  </a:lnTo>
                  <a:lnTo>
                    <a:pt x="1567649" y="1760207"/>
                  </a:lnTo>
                  <a:lnTo>
                    <a:pt x="1552905" y="1756308"/>
                  </a:lnTo>
                  <a:lnTo>
                    <a:pt x="1552905" y="1815884"/>
                  </a:lnTo>
                  <a:lnTo>
                    <a:pt x="1545310" y="1844598"/>
                  </a:lnTo>
                  <a:lnTo>
                    <a:pt x="1161694" y="1944712"/>
                  </a:lnTo>
                  <a:lnTo>
                    <a:pt x="1128458" y="1900732"/>
                  </a:lnTo>
                  <a:lnTo>
                    <a:pt x="1128458" y="1953387"/>
                  </a:lnTo>
                  <a:lnTo>
                    <a:pt x="877316" y="2018931"/>
                  </a:lnTo>
                  <a:lnTo>
                    <a:pt x="838885" y="1988426"/>
                  </a:lnTo>
                  <a:lnTo>
                    <a:pt x="838885" y="2028964"/>
                  </a:lnTo>
                  <a:lnTo>
                    <a:pt x="83845" y="2226030"/>
                  </a:lnTo>
                  <a:lnTo>
                    <a:pt x="592429" y="1833270"/>
                  </a:lnTo>
                  <a:lnTo>
                    <a:pt x="838885" y="2028964"/>
                  </a:lnTo>
                  <a:lnTo>
                    <a:pt x="838885" y="1988426"/>
                  </a:lnTo>
                  <a:lnTo>
                    <a:pt x="618312" y="1813280"/>
                  </a:lnTo>
                  <a:lnTo>
                    <a:pt x="873607" y="1616125"/>
                  </a:lnTo>
                  <a:lnTo>
                    <a:pt x="1128458" y="1953387"/>
                  </a:lnTo>
                  <a:lnTo>
                    <a:pt x="1128458" y="1900732"/>
                  </a:lnTo>
                  <a:lnTo>
                    <a:pt x="916965" y="1620850"/>
                  </a:lnTo>
                  <a:lnTo>
                    <a:pt x="1545412" y="1787182"/>
                  </a:lnTo>
                  <a:lnTo>
                    <a:pt x="1552905" y="1815884"/>
                  </a:lnTo>
                  <a:lnTo>
                    <a:pt x="1552905" y="1756308"/>
                  </a:lnTo>
                  <a:lnTo>
                    <a:pt x="911783" y="1586636"/>
                  </a:lnTo>
                  <a:lnTo>
                    <a:pt x="1180680" y="1378978"/>
                  </a:lnTo>
                  <a:lnTo>
                    <a:pt x="1570786" y="1678012"/>
                  </a:lnTo>
                  <a:lnTo>
                    <a:pt x="1532166" y="1728406"/>
                  </a:lnTo>
                  <a:lnTo>
                    <a:pt x="1573923" y="1736458"/>
                  </a:lnTo>
                  <a:lnTo>
                    <a:pt x="1573923" y="1640420"/>
                  </a:lnTo>
                  <a:lnTo>
                    <a:pt x="1206677" y="1358900"/>
                  </a:lnTo>
                  <a:lnTo>
                    <a:pt x="1624749" y="1036040"/>
                  </a:lnTo>
                  <a:lnTo>
                    <a:pt x="1663560" y="1086294"/>
                  </a:lnTo>
                  <a:lnTo>
                    <a:pt x="1704619" y="1001204"/>
                  </a:lnTo>
                  <a:lnTo>
                    <a:pt x="1740700" y="926439"/>
                  </a:lnTo>
                  <a:lnTo>
                    <a:pt x="1717014" y="905725"/>
                  </a:lnTo>
                  <a:lnTo>
                    <a:pt x="1607134" y="809548"/>
                  </a:lnTo>
                  <a:lnTo>
                    <a:pt x="1599780" y="837717"/>
                  </a:lnTo>
                  <a:lnTo>
                    <a:pt x="1599780" y="1015199"/>
                  </a:lnTo>
                  <a:lnTo>
                    <a:pt x="1180604" y="1338922"/>
                  </a:lnTo>
                  <a:lnTo>
                    <a:pt x="1154607" y="1318996"/>
                  </a:lnTo>
                  <a:lnTo>
                    <a:pt x="1154607" y="1359001"/>
                  </a:lnTo>
                  <a:lnTo>
                    <a:pt x="879589" y="1571383"/>
                  </a:lnTo>
                  <a:lnTo>
                    <a:pt x="841425" y="1520888"/>
                  </a:lnTo>
                  <a:lnTo>
                    <a:pt x="841425" y="1600860"/>
                  </a:lnTo>
                  <a:lnTo>
                    <a:pt x="592696" y="1792935"/>
                  </a:lnTo>
                  <a:lnTo>
                    <a:pt x="566813" y="1772386"/>
                  </a:lnTo>
                  <a:lnTo>
                    <a:pt x="566813" y="1812925"/>
                  </a:lnTo>
                  <a:lnTo>
                    <a:pt x="101790" y="2172055"/>
                  </a:lnTo>
                  <a:lnTo>
                    <a:pt x="451777" y="1721573"/>
                  </a:lnTo>
                  <a:lnTo>
                    <a:pt x="566813" y="1812925"/>
                  </a:lnTo>
                  <a:lnTo>
                    <a:pt x="566813" y="1772386"/>
                  </a:lnTo>
                  <a:lnTo>
                    <a:pt x="471258" y="1696504"/>
                  </a:lnTo>
                  <a:lnTo>
                    <a:pt x="596023" y="1535912"/>
                  </a:lnTo>
                  <a:lnTo>
                    <a:pt x="841425" y="1600860"/>
                  </a:lnTo>
                  <a:lnTo>
                    <a:pt x="841425" y="1520888"/>
                  </a:lnTo>
                  <a:lnTo>
                    <a:pt x="836206" y="1513979"/>
                  </a:lnTo>
                  <a:lnTo>
                    <a:pt x="836206" y="1566633"/>
                  </a:lnTo>
                  <a:lnTo>
                    <a:pt x="617181" y="1508671"/>
                  </a:lnTo>
                  <a:lnTo>
                    <a:pt x="706005" y="1394345"/>
                  </a:lnTo>
                  <a:lnTo>
                    <a:pt x="836206" y="1566633"/>
                  </a:lnTo>
                  <a:lnTo>
                    <a:pt x="836206" y="1513979"/>
                  </a:lnTo>
                  <a:lnTo>
                    <a:pt x="726186" y="1368386"/>
                  </a:lnTo>
                  <a:lnTo>
                    <a:pt x="882840" y="1166749"/>
                  </a:lnTo>
                  <a:lnTo>
                    <a:pt x="898499" y="1162659"/>
                  </a:lnTo>
                  <a:lnTo>
                    <a:pt x="1154607" y="1359001"/>
                  </a:lnTo>
                  <a:lnTo>
                    <a:pt x="1154607" y="1318996"/>
                  </a:lnTo>
                  <a:lnTo>
                    <a:pt x="937437" y="1152499"/>
                  </a:lnTo>
                  <a:lnTo>
                    <a:pt x="1584299" y="983665"/>
                  </a:lnTo>
                  <a:lnTo>
                    <a:pt x="1595259" y="997864"/>
                  </a:lnTo>
                  <a:lnTo>
                    <a:pt x="1599780" y="1015199"/>
                  </a:lnTo>
                  <a:lnTo>
                    <a:pt x="1599780" y="837717"/>
                  </a:lnTo>
                  <a:lnTo>
                    <a:pt x="1591094" y="870991"/>
                  </a:lnTo>
                  <a:lnTo>
                    <a:pt x="1576616" y="867219"/>
                  </a:lnTo>
                  <a:lnTo>
                    <a:pt x="1576616" y="926439"/>
                  </a:lnTo>
                  <a:lnTo>
                    <a:pt x="1569224" y="954786"/>
                  </a:lnTo>
                  <a:lnTo>
                    <a:pt x="914819" y="1125588"/>
                  </a:lnTo>
                  <a:lnTo>
                    <a:pt x="1172070" y="794461"/>
                  </a:lnTo>
                  <a:lnTo>
                    <a:pt x="1569224" y="898105"/>
                  </a:lnTo>
                  <a:lnTo>
                    <a:pt x="1576616" y="926439"/>
                  </a:lnTo>
                  <a:lnTo>
                    <a:pt x="1576616" y="867219"/>
                  </a:lnTo>
                  <a:lnTo>
                    <a:pt x="1193279" y="767181"/>
                  </a:lnTo>
                  <a:lnTo>
                    <a:pt x="1627974" y="207670"/>
                  </a:lnTo>
                  <a:lnTo>
                    <a:pt x="1631124" y="211645"/>
                  </a:lnTo>
                  <a:lnTo>
                    <a:pt x="1640611" y="191401"/>
                  </a:lnTo>
                  <a:lnTo>
                    <a:pt x="1655838" y="171805"/>
                  </a:lnTo>
                  <a:lnTo>
                    <a:pt x="1705978" y="210769"/>
                  </a:lnTo>
                  <a:lnTo>
                    <a:pt x="1720138" y="139788"/>
                  </a:lnTo>
                  <a:lnTo>
                    <a:pt x="1740700" y="3670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4"/>
            <p:cNvSpPr/>
            <p:nvPr/>
          </p:nvSpPr>
          <p:spPr>
            <a:xfrm>
              <a:off x="6324599" y="2362200"/>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4"/>
            <p:cNvSpPr/>
            <p:nvPr/>
          </p:nvSpPr>
          <p:spPr>
            <a:xfrm>
              <a:off x="6505574" y="249335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4"/>
            <p:cNvSpPr/>
            <p:nvPr/>
          </p:nvSpPr>
          <p:spPr>
            <a:xfrm>
              <a:off x="6505574" y="249335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4"/>
            <p:cNvSpPr/>
            <p:nvPr/>
          </p:nvSpPr>
          <p:spPr>
            <a:xfrm>
              <a:off x="6505574" y="335543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4"/>
            <p:cNvSpPr/>
            <p:nvPr/>
          </p:nvSpPr>
          <p:spPr>
            <a:xfrm>
              <a:off x="6505574" y="335543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14"/>
            <p:cNvSpPr/>
            <p:nvPr/>
          </p:nvSpPr>
          <p:spPr>
            <a:xfrm>
              <a:off x="4975491" y="1916150"/>
              <a:ext cx="1530350" cy="2696845"/>
            </a:xfrm>
            <a:custGeom>
              <a:rect b="b" l="l" r="r" t="t"/>
              <a:pathLst>
                <a:path extrusionOk="0" h="2696845" w="1530350">
                  <a:moveTo>
                    <a:pt x="1530083" y="917143"/>
                  </a:moveTo>
                  <a:lnTo>
                    <a:pt x="1491970" y="856805"/>
                  </a:lnTo>
                  <a:lnTo>
                    <a:pt x="1435303" y="767080"/>
                  </a:lnTo>
                  <a:lnTo>
                    <a:pt x="1411986" y="805649"/>
                  </a:lnTo>
                  <a:lnTo>
                    <a:pt x="1411986" y="1030135"/>
                  </a:lnTo>
                  <a:lnTo>
                    <a:pt x="1162469" y="1320355"/>
                  </a:lnTo>
                  <a:lnTo>
                    <a:pt x="1141501" y="1295590"/>
                  </a:lnTo>
                  <a:lnTo>
                    <a:pt x="1141501" y="1344726"/>
                  </a:lnTo>
                  <a:lnTo>
                    <a:pt x="1033830" y="1469974"/>
                  </a:lnTo>
                  <a:lnTo>
                    <a:pt x="1012774" y="1457642"/>
                  </a:lnTo>
                  <a:lnTo>
                    <a:pt x="1012774" y="1494459"/>
                  </a:lnTo>
                  <a:lnTo>
                    <a:pt x="775677" y="1770227"/>
                  </a:lnTo>
                  <a:lnTo>
                    <a:pt x="72275" y="1776628"/>
                  </a:lnTo>
                  <a:lnTo>
                    <a:pt x="788822" y="1363179"/>
                  </a:lnTo>
                  <a:lnTo>
                    <a:pt x="1012774" y="1494459"/>
                  </a:lnTo>
                  <a:lnTo>
                    <a:pt x="1012774" y="1457642"/>
                  </a:lnTo>
                  <a:lnTo>
                    <a:pt x="820470" y="1344917"/>
                  </a:lnTo>
                  <a:lnTo>
                    <a:pt x="1036281" y="1220393"/>
                  </a:lnTo>
                  <a:lnTo>
                    <a:pt x="1141501" y="1344726"/>
                  </a:lnTo>
                  <a:lnTo>
                    <a:pt x="1141501" y="1295590"/>
                  </a:lnTo>
                  <a:lnTo>
                    <a:pt x="1064221" y="1204264"/>
                  </a:lnTo>
                  <a:lnTo>
                    <a:pt x="1397114" y="1012190"/>
                  </a:lnTo>
                  <a:lnTo>
                    <a:pt x="1406067" y="1019898"/>
                  </a:lnTo>
                  <a:lnTo>
                    <a:pt x="1411986" y="1030135"/>
                  </a:lnTo>
                  <a:lnTo>
                    <a:pt x="1411986" y="805649"/>
                  </a:lnTo>
                  <a:lnTo>
                    <a:pt x="1402448" y="821423"/>
                  </a:lnTo>
                  <a:lnTo>
                    <a:pt x="1372031" y="803033"/>
                  </a:lnTo>
                  <a:lnTo>
                    <a:pt x="1372031" y="840143"/>
                  </a:lnTo>
                  <a:lnTo>
                    <a:pt x="1371727" y="872210"/>
                  </a:lnTo>
                  <a:lnTo>
                    <a:pt x="1370926" y="873544"/>
                  </a:lnTo>
                  <a:lnTo>
                    <a:pt x="1370926" y="958977"/>
                  </a:lnTo>
                  <a:lnTo>
                    <a:pt x="1370685" y="983970"/>
                  </a:lnTo>
                  <a:lnTo>
                    <a:pt x="1366393" y="985774"/>
                  </a:lnTo>
                  <a:lnTo>
                    <a:pt x="1370647" y="989431"/>
                  </a:lnTo>
                  <a:lnTo>
                    <a:pt x="1370634" y="990815"/>
                  </a:lnTo>
                  <a:lnTo>
                    <a:pt x="1043381" y="1179639"/>
                  </a:lnTo>
                  <a:lnTo>
                    <a:pt x="1015428" y="1146619"/>
                  </a:lnTo>
                  <a:lnTo>
                    <a:pt x="1015428" y="1195768"/>
                  </a:lnTo>
                  <a:lnTo>
                    <a:pt x="788949" y="1326438"/>
                  </a:lnTo>
                  <a:lnTo>
                    <a:pt x="95084" y="919746"/>
                  </a:lnTo>
                  <a:lnTo>
                    <a:pt x="787247" y="926147"/>
                  </a:lnTo>
                  <a:lnTo>
                    <a:pt x="1015428" y="1195768"/>
                  </a:lnTo>
                  <a:lnTo>
                    <a:pt x="1015428" y="1146619"/>
                  </a:lnTo>
                  <a:lnTo>
                    <a:pt x="829170" y="926541"/>
                  </a:lnTo>
                  <a:lnTo>
                    <a:pt x="1355013" y="931405"/>
                  </a:lnTo>
                  <a:lnTo>
                    <a:pt x="1370926" y="958977"/>
                  </a:lnTo>
                  <a:lnTo>
                    <a:pt x="1370926" y="873544"/>
                  </a:lnTo>
                  <a:lnTo>
                    <a:pt x="1355140" y="899655"/>
                  </a:lnTo>
                  <a:lnTo>
                    <a:pt x="802081" y="894537"/>
                  </a:lnTo>
                  <a:lnTo>
                    <a:pt x="110426" y="77330"/>
                  </a:lnTo>
                  <a:lnTo>
                    <a:pt x="1372031" y="840143"/>
                  </a:lnTo>
                  <a:lnTo>
                    <a:pt x="1372031" y="803033"/>
                  </a:lnTo>
                  <a:lnTo>
                    <a:pt x="43891" y="0"/>
                  </a:lnTo>
                  <a:lnTo>
                    <a:pt x="35674" y="13589"/>
                  </a:lnTo>
                  <a:lnTo>
                    <a:pt x="23558" y="23837"/>
                  </a:lnTo>
                  <a:lnTo>
                    <a:pt x="760158" y="894143"/>
                  </a:lnTo>
                  <a:lnTo>
                    <a:pt x="35826" y="887437"/>
                  </a:lnTo>
                  <a:lnTo>
                    <a:pt x="35674" y="903325"/>
                  </a:lnTo>
                  <a:lnTo>
                    <a:pt x="27647" y="917016"/>
                  </a:lnTo>
                  <a:lnTo>
                    <a:pt x="757301" y="1344701"/>
                  </a:lnTo>
                  <a:lnTo>
                    <a:pt x="4102" y="1779295"/>
                  </a:lnTo>
                  <a:lnTo>
                    <a:pt x="12039" y="1793062"/>
                  </a:lnTo>
                  <a:lnTo>
                    <a:pt x="12192" y="1808924"/>
                  </a:lnTo>
                  <a:lnTo>
                    <a:pt x="748169" y="1802231"/>
                  </a:lnTo>
                  <a:lnTo>
                    <a:pt x="0" y="2672435"/>
                  </a:lnTo>
                  <a:lnTo>
                    <a:pt x="12039" y="2682786"/>
                  </a:lnTo>
                  <a:lnTo>
                    <a:pt x="20154" y="2696426"/>
                  </a:lnTo>
                  <a:lnTo>
                    <a:pt x="1401787" y="1874062"/>
                  </a:lnTo>
                  <a:lnTo>
                    <a:pt x="1434261" y="1928622"/>
                  </a:lnTo>
                  <a:lnTo>
                    <a:pt x="1491957" y="1838655"/>
                  </a:lnTo>
                  <a:lnTo>
                    <a:pt x="1530083" y="1779219"/>
                  </a:lnTo>
                  <a:lnTo>
                    <a:pt x="1506029" y="1680425"/>
                  </a:lnTo>
                  <a:lnTo>
                    <a:pt x="1488109" y="1606765"/>
                  </a:lnTo>
                  <a:lnTo>
                    <a:pt x="1442783" y="1645119"/>
                  </a:lnTo>
                  <a:lnTo>
                    <a:pt x="1433258" y="1630464"/>
                  </a:lnTo>
                  <a:lnTo>
                    <a:pt x="1429867" y="1636255"/>
                  </a:lnTo>
                  <a:lnTo>
                    <a:pt x="1412836" y="1616138"/>
                  </a:lnTo>
                  <a:lnTo>
                    <a:pt x="1412836" y="1665300"/>
                  </a:lnTo>
                  <a:lnTo>
                    <a:pt x="1406829" y="1675574"/>
                  </a:lnTo>
                  <a:lnTo>
                    <a:pt x="1397736" y="1683258"/>
                  </a:lnTo>
                  <a:lnTo>
                    <a:pt x="1372006" y="1668183"/>
                  </a:lnTo>
                  <a:lnTo>
                    <a:pt x="1372006" y="1854847"/>
                  </a:lnTo>
                  <a:lnTo>
                    <a:pt x="87439" y="2619438"/>
                  </a:lnTo>
                  <a:lnTo>
                    <a:pt x="790371" y="1801837"/>
                  </a:lnTo>
                  <a:lnTo>
                    <a:pt x="1355725" y="1796694"/>
                  </a:lnTo>
                  <a:lnTo>
                    <a:pt x="1371714" y="1823554"/>
                  </a:lnTo>
                  <a:lnTo>
                    <a:pt x="1372006" y="1854847"/>
                  </a:lnTo>
                  <a:lnTo>
                    <a:pt x="1372006" y="1668183"/>
                  </a:lnTo>
                  <a:lnTo>
                    <a:pt x="1370926" y="1667548"/>
                  </a:lnTo>
                  <a:lnTo>
                    <a:pt x="1370926" y="1736788"/>
                  </a:lnTo>
                  <a:lnTo>
                    <a:pt x="1354429" y="1764957"/>
                  </a:lnTo>
                  <a:lnTo>
                    <a:pt x="817880" y="1769846"/>
                  </a:lnTo>
                  <a:lnTo>
                    <a:pt x="1040625" y="1510779"/>
                  </a:lnTo>
                  <a:lnTo>
                    <a:pt x="1370634" y="1704200"/>
                  </a:lnTo>
                  <a:lnTo>
                    <a:pt x="1370647" y="1706181"/>
                  </a:lnTo>
                  <a:lnTo>
                    <a:pt x="1366926" y="1709331"/>
                  </a:lnTo>
                  <a:lnTo>
                    <a:pt x="1370685" y="1710956"/>
                  </a:lnTo>
                  <a:lnTo>
                    <a:pt x="1370926" y="1736788"/>
                  </a:lnTo>
                  <a:lnTo>
                    <a:pt x="1370926" y="1667548"/>
                  </a:lnTo>
                  <a:lnTo>
                    <a:pt x="1061669" y="1486293"/>
                  </a:lnTo>
                  <a:lnTo>
                    <a:pt x="1162278" y="1369275"/>
                  </a:lnTo>
                  <a:lnTo>
                    <a:pt x="1412836" y="1665300"/>
                  </a:lnTo>
                  <a:lnTo>
                    <a:pt x="1412836" y="1616138"/>
                  </a:lnTo>
                  <a:lnTo>
                    <a:pt x="1183246" y="1344891"/>
                  </a:lnTo>
                  <a:lnTo>
                    <a:pt x="1428800" y="1059281"/>
                  </a:lnTo>
                  <a:lnTo>
                    <a:pt x="1432242" y="1065225"/>
                  </a:lnTo>
                  <a:lnTo>
                    <a:pt x="1441856" y="1050658"/>
                  </a:lnTo>
                  <a:lnTo>
                    <a:pt x="1486776" y="1089266"/>
                  </a:lnTo>
                  <a:lnTo>
                    <a:pt x="1505419" y="1015136"/>
                  </a:lnTo>
                  <a:lnTo>
                    <a:pt x="1530083"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6" name="Google Shape;276;p14"/>
          <p:cNvSpPr txBox="1"/>
          <p:nvPr/>
        </p:nvSpPr>
        <p:spPr>
          <a:xfrm>
            <a:off x="6104620" y="4335779"/>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277" name="Google Shape;277;p14"/>
          <p:cNvSpPr txBox="1"/>
          <p:nvPr/>
        </p:nvSpPr>
        <p:spPr>
          <a:xfrm>
            <a:off x="1583576" y="4744211"/>
            <a:ext cx="3812540" cy="830580"/>
          </a:xfrm>
          <a:prstGeom prst="rect">
            <a:avLst/>
          </a:prstGeom>
          <a:noFill/>
          <a:ln>
            <a:noFill/>
          </a:ln>
        </p:spPr>
        <p:txBody>
          <a:bodyPr anchorCtr="0" anchor="t" bIns="0" lIns="0" spcFirstLastPara="1" rIns="0" wrap="square" tIns="109850">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70"/>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278" name="Google Shape;278;p14"/>
          <p:cNvGrpSpPr/>
          <p:nvPr/>
        </p:nvGrpSpPr>
        <p:grpSpPr>
          <a:xfrm>
            <a:off x="1873324" y="1578889"/>
            <a:ext cx="3137854" cy="3370875"/>
            <a:chOff x="1873324" y="1578889"/>
            <a:chExt cx="3137854" cy="3370875"/>
          </a:xfrm>
        </p:grpSpPr>
        <p:sp>
          <p:nvSpPr>
            <p:cNvPr id="279" name="Google Shape;279;p14"/>
            <p:cNvSpPr/>
            <p:nvPr/>
          </p:nvSpPr>
          <p:spPr>
            <a:xfrm>
              <a:off x="1896964" y="202375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4"/>
            <p:cNvSpPr/>
            <p:nvPr/>
          </p:nvSpPr>
          <p:spPr>
            <a:xfrm>
              <a:off x="1896964" y="202375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4"/>
            <p:cNvSpPr/>
            <p:nvPr/>
          </p:nvSpPr>
          <p:spPr>
            <a:xfrm>
              <a:off x="1896964" y="291348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4"/>
            <p:cNvSpPr/>
            <p:nvPr/>
          </p:nvSpPr>
          <p:spPr>
            <a:xfrm>
              <a:off x="1896964" y="291348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4"/>
            <p:cNvSpPr/>
            <p:nvPr/>
          </p:nvSpPr>
          <p:spPr>
            <a:xfrm>
              <a:off x="1873324" y="3803222"/>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4"/>
            <p:cNvSpPr/>
            <p:nvPr/>
          </p:nvSpPr>
          <p:spPr>
            <a:xfrm>
              <a:off x="1873324" y="3803222"/>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4"/>
            <p:cNvSpPr/>
            <p:nvPr/>
          </p:nvSpPr>
          <p:spPr>
            <a:xfrm>
              <a:off x="4306328" y="157888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4"/>
            <p:cNvSpPr/>
            <p:nvPr/>
          </p:nvSpPr>
          <p:spPr>
            <a:xfrm>
              <a:off x="4306328" y="157888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4"/>
            <p:cNvSpPr/>
            <p:nvPr/>
          </p:nvSpPr>
          <p:spPr>
            <a:xfrm>
              <a:off x="4306328" y="2468622"/>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4"/>
            <p:cNvSpPr/>
            <p:nvPr/>
          </p:nvSpPr>
          <p:spPr>
            <a:xfrm>
              <a:off x="4306328" y="2468622"/>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4"/>
            <p:cNvSpPr/>
            <p:nvPr/>
          </p:nvSpPr>
          <p:spPr>
            <a:xfrm>
              <a:off x="4282688" y="3358354"/>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4"/>
            <p:cNvSpPr/>
            <p:nvPr/>
          </p:nvSpPr>
          <p:spPr>
            <a:xfrm>
              <a:off x="4282688" y="335835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4"/>
            <p:cNvSpPr/>
            <p:nvPr/>
          </p:nvSpPr>
          <p:spPr>
            <a:xfrm>
              <a:off x="4282688" y="424808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4"/>
            <p:cNvSpPr/>
            <p:nvPr/>
          </p:nvSpPr>
          <p:spPr>
            <a:xfrm>
              <a:off x="4282688" y="424808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3" name="Google Shape;293;p14"/>
          <p:cNvSpPr txBox="1"/>
          <p:nvPr/>
        </p:nvSpPr>
        <p:spPr>
          <a:xfrm>
            <a:off x="2916533" y="1559052"/>
            <a:ext cx="9391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007D00"/>
                </a:solidFill>
                <a:latin typeface="Arial"/>
                <a:ea typeface="Arial"/>
                <a:cs typeface="Arial"/>
                <a:sym typeface="Arial"/>
              </a:rPr>
              <a:t>Weights</a:t>
            </a:r>
            <a:endParaRPr sz="2000">
              <a:solidFill>
                <a:schemeClr val="dk1"/>
              </a:solidFill>
              <a:latin typeface="Arial"/>
              <a:ea typeface="Arial"/>
              <a:cs typeface="Arial"/>
              <a:sym typeface="Arial"/>
            </a:endParaRPr>
          </a:p>
        </p:txBody>
      </p:sp>
      <p:sp>
        <p:nvSpPr>
          <p:cNvPr id="294" name="Google Shape;294;p14"/>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295" name="Google Shape;295;p14"/>
          <p:cNvSpPr txBox="1"/>
          <p:nvPr/>
        </p:nvSpPr>
        <p:spPr>
          <a:xfrm>
            <a:off x="5412769" y="1488947"/>
            <a:ext cx="9391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007D00"/>
                </a:solidFill>
                <a:latin typeface="Arial"/>
                <a:ea typeface="Arial"/>
                <a:cs typeface="Arial"/>
                <a:sym typeface="Arial"/>
              </a:rPr>
              <a:t>Weights</a:t>
            </a:r>
            <a:endParaRPr sz="2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5"/>
          <p:cNvSpPr txBox="1"/>
          <p:nvPr>
            <p:ph type="title"/>
          </p:nvPr>
        </p:nvSpPr>
        <p:spPr>
          <a:xfrm>
            <a:off x="1955800" y="188467"/>
            <a:ext cx="523240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is Deep Learning?</a:t>
            </a:r>
            <a:endParaRPr/>
          </a:p>
        </p:txBody>
      </p:sp>
      <p:grpSp>
        <p:nvGrpSpPr>
          <p:cNvPr id="301" name="Google Shape;301;p15"/>
          <p:cNvGrpSpPr/>
          <p:nvPr/>
        </p:nvGrpSpPr>
        <p:grpSpPr>
          <a:xfrm>
            <a:off x="397745" y="1409246"/>
            <a:ext cx="7901080" cy="4205555"/>
            <a:chOff x="397745" y="1409246"/>
            <a:chExt cx="7901080" cy="4205555"/>
          </a:xfrm>
        </p:grpSpPr>
        <p:pic>
          <p:nvPicPr>
            <p:cNvPr id="302" name="Google Shape;302;p15"/>
            <p:cNvPicPr preferRelativeResize="0"/>
            <p:nvPr/>
          </p:nvPicPr>
          <p:blipFill rotWithShape="1">
            <a:blip r:embed="rId3">
              <a:alphaModFix/>
            </a:blip>
            <a:srcRect b="0" l="0" r="0" t="0"/>
            <a:stretch/>
          </p:blipFill>
          <p:spPr>
            <a:xfrm>
              <a:off x="1093083" y="3141325"/>
              <a:ext cx="6801956" cy="2473476"/>
            </a:xfrm>
            <a:prstGeom prst="rect">
              <a:avLst/>
            </a:prstGeom>
            <a:noFill/>
            <a:ln>
              <a:noFill/>
            </a:ln>
          </p:spPr>
        </p:pic>
        <p:pic>
          <p:nvPicPr>
            <p:cNvPr id="303" name="Google Shape;303;p15"/>
            <p:cNvPicPr preferRelativeResize="0"/>
            <p:nvPr/>
          </p:nvPicPr>
          <p:blipFill rotWithShape="1">
            <a:blip r:embed="rId4">
              <a:alphaModFix/>
            </a:blip>
            <a:srcRect b="0" l="0" r="0" t="0"/>
            <a:stretch/>
          </p:blipFill>
          <p:spPr>
            <a:xfrm>
              <a:off x="850391" y="1414271"/>
              <a:ext cx="1831848" cy="1490472"/>
            </a:xfrm>
            <a:prstGeom prst="rect">
              <a:avLst/>
            </a:prstGeom>
            <a:noFill/>
            <a:ln>
              <a:noFill/>
            </a:ln>
          </p:spPr>
        </p:pic>
        <p:sp>
          <p:nvSpPr>
            <p:cNvPr id="304" name="Google Shape;304;p15"/>
            <p:cNvSpPr/>
            <p:nvPr/>
          </p:nvSpPr>
          <p:spPr>
            <a:xfrm>
              <a:off x="845580" y="1409956"/>
              <a:ext cx="1842135" cy="1501140"/>
            </a:xfrm>
            <a:custGeom>
              <a:rect b="b" l="l" r="r" t="t"/>
              <a:pathLst>
                <a:path extrusionOk="0" h="1501139" w="1842135">
                  <a:moveTo>
                    <a:pt x="0" y="0"/>
                  </a:moveTo>
                  <a:lnTo>
                    <a:pt x="1841940" y="0"/>
                  </a:lnTo>
                  <a:lnTo>
                    <a:pt x="1841940" y="1501027"/>
                  </a:lnTo>
                  <a:lnTo>
                    <a:pt x="0" y="1501027"/>
                  </a:lnTo>
                  <a:lnTo>
                    <a:pt x="0" y="0"/>
                  </a:lnTo>
                  <a:close/>
                </a:path>
              </a:pathLst>
            </a:custGeom>
            <a:noFill/>
            <a:ln cap="flat" cmpd="sng" w="12700">
              <a:solidFill>
                <a:srgbClr val="1F49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5"/>
            <p:cNvSpPr/>
            <p:nvPr/>
          </p:nvSpPr>
          <p:spPr>
            <a:xfrm>
              <a:off x="397745" y="2781340"/>
              <a:ext cx="739775" cy="1337310"/>
            </a:xfrm>
            <a:custGeom>
              <a:rect b="b" l="l" r="r" t="t"/>
              <a:pathLst>
                <a:path extrusionOk="0" h="1337310" w="739775">
                  <a:moveTo>
                    <a:pt x="20971" y="1121975"/>
                  </a:moveTo>
                  <a:lnTo>
                    <a:pt x="11977" y="1124894"/>
                  </a:lnTo>
                  <a:lnTo>
                    <a:pt x="4820" y="1131074"/>
                  </a:lnTo>
                  <a:lnTo>
                    <a:pt x="731" y="1139236"/>
                  </a:lnTo>
                  <a:lnTo>
                    <a:pt x="0" y="1148335"/>
                  </a:lnTo>
                  <a:lnTo>
                    <a:pt x="2919" y="1157330"/>
                  </a:lnTo>
                  <a:lnTo>
                    <a:pt x="104142" y="1337007"/>
                  </a:lnTo>
                  <a:lnTo>
                    <a:pt x="118296" y="1313560"/>
                  </a:lnTo>
                  <a:lnTo>
                    <a:pt x="104346" y="1313560"/>
                  </a:lnTo>
                  <a:lnTo>
                    <a:pt x="95119" y="1311492"/>
                  </a:lnTo>
                  <a:lnTo>
                    <a:pt x="87660" y="1306230"/>
                  </a:lnTo>
                  <a:lnTo>
                    <a:pt x="82719" y="1298554"/>
                  </a:lnTo>
                  <a:lnTo>
                    <a:pt x="81045" y="1289247"/>
                  </a:lnTo>
                  <a:lnTo>
                    <a:pt x="81549" y="1268843"/>
                  </a:lnTo>
                  <a:lnTo>
                    <a:pt x="82118" y="1249762"/>
                  </a:lnTo>
                  <a:lnTo>
                    <a:pt x="82839" y="1228798"/>
                  </a:lnTo>
                  <a:lnTo>
                    <a:pt x="83830" y="1203923"/>
                  </a:lnTo>
                  <a:lnTo>
                    <a:pt x="44412" y="1133953"/>
                  </a:lnTo>
                  <a:lnTo>
                    <a:pt x="38232" y="1126796"/>
                  </a:lnTo>
                  <a:lnTo>
                    <a:pt x="30071" y="1122706"/>
                  </a:lnTo>
                  <a:lnTo>
                    <a:pt x="20971" y="1121975"/>
                  </a:lnTo>
                  <a:close/>
                </a:path>
                <a:path extrusionOk="0" h="1337310" w="739775">
                  <a:moveTo>
                    <a:pt x="83830" y="1203923"/>
                  </a:moveTo>
                  <a:lnTo>
                    <a:pt x="82775" y="1230671"/>
                  </a:lnTo>
                  <a:lnTo>
                    <a:pt x="82069" y="1251399"/>
                  </a:lnTo>
                  <a:lnTo>
                    <a:pt x="81514" y="1270260"/>
                  </a:lnTo>
                  <a:lnTo>
                    <a:pt x="81045" y="1289247"/>
                  </a:lnTo>
                  <a:lnTo>
                    <a:pt x="82719" y="1298554"/>
                  </a:lnTo>
                  <a:lnTo>
                    <a:pt x="87660" y="1306230"/>
                  </a:lnTo>
                  <a:lnTo>
                    <a:pt x="95119" y="1311492"/>
                  </a:lnTo>
                  <a:lnTo>
                    <a:pt x="104346" y="1313560"/>
                  </a:lnTo>
                  <a:lnTo>
                    <a:pt x="113653" y="1311886"/>
                  </a:lnTo>
                  <a:lnTo>
                    <a:pt x="121328" y="1306945"/>
                  </a:lnTo>
                  <a:lnTo>
                    <a:pt x="126591" y="1299486"/>
                  </a:lnTo>
                  <a:lnTo>
                    <a:pt x="128659" y="1290259"/>
                  </a:lnTo>
                  <a:lnTo>
                    <a:pt x="128961" y="1278065"/>
                  </a:lnTo>
                  <a:lnTo>
                    <a:pt x="125599" y="1278065"/>
                  </a:lnTo>
                  <a:lnTo>
                    <a:pt x="84466" y="1277446"/>
                  </a:lnTo>
                  <a:lnTo>
                    <a:pt x="105562" y="1242499"/>
                  </a:lnTo>
                  <a:lnTo>
                    <a:pt x="83830" y="1203923"/>
                  </a:lnTo>
                  <a:close/>
                </a:path>
                <a:path extrusionOk="0" h="1337310" w="739775">
                  <a:moveTo>
                    <a:pt x="193738" y="1124573"/>
                  </a:moveTo>
                  <a:lnTo>
                    <a:pt x="131714" y="1199177"/>
                  </a:lnTo>
                  <a:lnTo>
                    <a:pt x="129714" y="1251399"/>
                  </a:lnTo>
                  <a:lnTo>
                    <a:pt x="128659" y="1290259"/>
                  </a:lnTo>
                  <a:lnTo>
                    <a:pt x="126591" y="1299486"/>
                  </a:lnTo>
                  <a:lnTo>
                    <a:pt x="121328" y="1306945"/>
                  </a:lnTo>
                  <a:lnTo>
                    <a:pt x="113653" y="1311886"/>
                  </a:lnTo>
                  <a:lnTo>
                    <a:pt x="104346" y="1313560"/>
                  </a:lnTo>
                  <a:lnTo>
                    <a:pt x="118296" y="1313560"/>
                  </a:lnTo>
                  <a:lnTo>
                    <a:pt x="210720" y="1160453"/>
                  </a:lnTo>
                  <a:lnTo>
                    <a:pt x="213908" y="1151551"/>
                  </a:lnTo>
                  <a:lnTo>
                    <a:pt x="213451" y="1142434"/>
                  </a:lnTo>
                  <a:lnTo>
                    <a:pt x="209608" y="1134153"/>
                  </a:lnTo>
                  <a:lnTo>
                    <a:pt x="202640" y="1127760"/>
                  </a:lnTo>
                  <a:lnTo>
                    <a:pt x="193738" y="1124573"/>
                  </a:lnTo>
                  <a:close/>
                </a:path>
                <a:path extrusionOk="0" h="1337310" w="739775">
                  <a:moveTo>
                    <a:pt x="105562" y="1242499"/>
                  </a:moveTo>
                  <a:lnTo>
                    <a:pt x="84466" y="1277446"/>
                  </a:lnTo>
                  <a:lnTo>
                    <a:pt x="125599" y="1278065"/>
                  </a:lnTo>
                  <a:lnTo>
                    <a:pt x="105562" y="1242499"/>
                  </a:lnTo>
                  <a:close/>
                </a:path>
                <a:path extrusionOk="0" h="1337310" w="739775">
                  <a:moveTo>
                    <a:pt x="131714" y="1199177"/>
                  </a:moveTo>
                  <a:lnTo>
                    <a:pt x="105562" y="1242499"/>
                  </a:lnTo>
                  <a:lnTo>
                    <a:pt x="125599" y="1278065"/>
                  </a:lnTo>
                  <a:lnTo>
                    <a:pt x="128961" y="1278065"/>
                  </a:lnTo>
                  <a:lnTo>
                    <a:pt x="129196" y="1268843"/>
                  </a:lnTo>
                  <a:lnTo>
                    <a:pt x="129771" y="1249762"/>
                  </a:lnTo>
                  <a:lnTo>
                    <a:pt x="130501" y="1228798"/>
                  </a:lnTo>
                  <a:lnTo>
                    <a:pt x="131502" y="1203923"/>
                  </a:lnTo>
                  <a:lnTo>
                    <a:pt x="131714" y="1199177"/>
                  </a:lnTo>
                  <a:close/>
                </a:path>
                <a:path extrusionOk="0" h="1337310" w="739775">
                  <a:moveTo>
                    <a:pt x="717941" y="0"/>
                  </a:moveTo>
                  <a:lnTo>
                    <a:pt x="624525" y="70364"/>
                  </a:lnTo>
                  <a:lnTo>
                    <a:pt x="549425" y="135852"/>
                  </a:lnTo>
                  <a:lnTo>
                    <a:pt x="476487" y="202629"/>
                  </a:lnTo>
                  <a:lnTo>
                    <a:pt x="441039" y="236831"/>
                  </a:lnTo>
                  <a:lnTo>
                    <a:pt x="406713" y="271450"/>
                  </a:lnTo>
                  <a:lnTo>
                    <a:pt x="373525" y="306684"/>
                  </a:lnTo>
                  <a:lnTo>
                    <a:pt x="341626" y="342606"/>
                  </a:lnTo>
                  <a:lnTo>
                    <a:pt x="311168" y="379294"/>
                  </a:lnTo>
                  <a:lnTo>
                    <a:pt x="282307" y="416821"/>
                  </a:lnTo>
                  <a:lnTo>
                    <a:pt x="255197" y="455266"/>
                  </a:lnTo>
                  <a:lnTo>
                    <a:pt x="229997" y="494701"/>
                  </a:lnTo>
                  <a:lnTo>
                    <a:pt x="206871" y="535201"/>
                  </a:lnTo>
                  <a:lnTo>
                    <a:pt x="185980" y="576837"/>
                  </a:lnTo>
                  <a:lnTo>
                    <a:pt x="167024" y="623587"/>
                  </a:lnTo>
                  <a:lnTo>
                    <a:pt x="150708" y="675842"/>
                  </a:lnTo>
                  <a:lnTo>
                    <a:pt x="136695" y="732516"/>
                  </a:lnTo>
                  <a:lnTo>
                    <a:pt x="124780" y="792273"/>
                  </a:lnTo>
                  <a:lnTo>
                    <a:pt x="114659" y="854472"/>
                  </a:lnTo>
                  <a:lnTo>
                    <a:pt x="106221" y="917644"/>
                  </a:lnTo>
                  <a:lnTo>
                    <a:pt x="99304" y="980599"/>
                  </a:lnTo>
                  <a:lnTo>
                    <a:pt x="93748" y="1042132"/>
                  </a:lnTo>
                  <a:lnTo>
                    <a:pt x="89402" y="1101028"/>
                  </a:lnTo>
                  <a:lnTo>
                    <a:pt x="85893" y="1160453"/>
                  </a:lnTo>
                  <a:lnTo>
                    <a:pt x="83830" y="1203923"/>
                  </a:lnTo>
                  <a:lnTo>
                    <a:pt x="105562" y="1242499"/>
                  </a:lnTo>
                  <a:lnTo>
                    <a:pt x="131714" y="1199177"/>
                  </a:lnTo>
                  <a:lnTo>
                    <a:pt x="132502" y="1181838"/>
                  </a:lnTo>
                  <a:lnTo>
                    <a:pt x="133810" y="1156150"/>
                  </a:lnTo>
                  <a:lnTo>
                    <a:pt x="136897" y="1104531"/>
                  </a:lnTo>
                  <a:lnTo>
                    <a:pt x="141180" y="1046411"/>
                  </a:lnTo>
                  <a:lnTo>
                    <a:pt x="146644" y="985796"/>
                  </a:lnTo>
                  <a:lnTo>
                    <a:pt x="153428" y="923942"/>
                  </a:lnTo>
                  <a:lnTo>
                    <a:pt x="161667" y="862109"/>
                  </a:lnTo>
                  <a:lnTo>
                    <a:pt x="171488" y="801576"/>
                  </a:lnTo>
                  <a:lnTo>
                    <a:pt x="183074" y="743343"/>
                  </a:lnTo>
                  <a:lnTo>
                    <a:pt x="196412" y="689233"/>
                  </a:lnTo>
                  <a:lnTo>
                    <a:pt x="211590" y="640380"/>
                  </a:lnTo>
                  <a:lnTo>
                    <a:pt x="228563" y="598164"/>
                  </a:lnTo>
                  <a:lnTo>
                    <a:pt x="248243" y="558792"/>
                  </a:lnTo>
                  <a:lnTo>
                    <a:pt x="270143" y="520323"/>
                  </a:lnTo>
                  <a:lnTo>
                    <a:pt x="294130" y="482694"/>
                  </a:lnTo>
                  <a:lnTo>
                    <a:pt x="320068" y="445842"/>
                  </a:lnTo>
                  <a:lnTo>
                    <a:pt x="347820" y="409704"/>
                  </a:lnTo>
                  <a:lnTo>
                    <a:pt x="377244" y="374221"/>
                  </a:lnTo>
                  <a:lnTo>
                    <a:pt x="408197" y="339333"/>
                  </a:lnTo>
                  <a:lnTo>
                    <a:pt x="440536" y="304980"/>
                  </a:lnTo>
                  <a:lnTo>
                    <a:pt x="474113" y="271098"/>
                  </a:lnTo>
                  <a:lnTo>
                    <a:pt x="508648" y="237753"/>
                  </a:lnTo>
                  <a:lnTo>
                    <a:pt x="580727" y="171746"/>
                  </a:lnTo>
                  <a:lnTo>
                    <a:pt x="655396" y="106628"/>
                  </a:lnTo>
                  <a:lnTo>
                    <a:pt x="731470" y="41867"/>
                  </a:lnTo>
                  <a:lnTo>
                    <a:pt x="737315" y="34434"/>
                  </a:lnTo>
                  <a:lnTo>
                    <a:pt x="739770" y="25642"/>
                  </a:lnTo>
                  <a:lnTo>
                    <a:pt x="738750" y="16571"/>
                  </a:lnTo>
                  <a:lnTo>
                    <a:pt x="734167" y="8300"/>
                  </a:lnTo>
                  <a:lnTo>
                    <a:pt x="726733" y="2455"/>
                  </a:lnTo>
                  <a:lnTo>
                    <a:pt x="717941"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6" name="Google Shape;306;p15"/>
            <p:cNvPicPr preferRelativeResize="0"/>
            <p:nvPr/>
          </p:nvPicPr>
          <p:blipFill rotWithShape="1">
            <a:blip r:embed="rId5">
              <a:alphaModFix/>
            </a:blip>
            <a:srcRect b="0" l="0" r="0" t="0"/>
            <a:stretch/>
          </p:blipFill>
          <p:spPr>
            <a:xfrm>
              <a:off x="2813304" y="1414271"/>
              <a:ext cx="1767840" cy="1490472"/>
            </a:xfrm>
            <a:prstGeom prst="rect">
              <a:avLst/>
            </a:prstGeom>
            <a:noFill/>
            <a:ln>
              <a:noFill/>
            </a:ln>
          </p:spPr>
        </p:pic>
        <p:sp>
          <p:nvSpPr>
            <p:cNvPr id="307" name="Google Shape;307;p15"/>
            <p:cNvSpPr/>
            <p:nvPr/>
          </p:nvSpPr>
          <p:spPr>
            <a:xfrm>
              <a:off x="2809233" y="1409956"/>
              <a:ext cx="1777364" cy="1501140"/>
            </a:xfrm>
            <a:custGeom>
              <a:rect b="b" l="l" r="r" t="t"/>
              <a:pathLst>
                <a:path extrusionOk="0" h="1501139" w="1777364">
                  <a:moveTo>
                    <a:pt x="0" y="0"/>
                  </a:moveTo>
                  <a:lnTo>
                    <a:pt x="1776836" y="0"/>
                  </a:lnTo>
                  <a:lnTo>
                    <a:pt x="1776836" y="1501027"/>
                  </a:lnTo>
                  <a:lnTo>
                    <a:pt x="0" y="1501027"/>
                  </a:lnTo>
                  <a:lnTo>
                    <a:pt x="0" y="0"/>
                  </a:lnTo>
                  <a:close/>
                </a:path>
              </a:pathLst>
            </a:custGeom>
            <a:noFill/>
            <a:ln cap="flat" cmpd="sng" w="12700">
              <a:solidFill>
                <a:srgbClr val="1F49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5"/>
            <p:cNvSpPr/>
            <p:nvPr/>
          </p:nvSpPr>
          <p:spPr>
            <a:xfrm>
              <a:off x="3221452" y="2798102"/>
              <a:ext cx="741045" cy="938530"/>
            </a:xfrm>
            <a:custGeom>
              <a:rect b="b" l="l" r="r" t="t"/>
              <a:pathLst>
                <a:path extrusionOk="0" h="938529" w="741045">
                  <a:moveTo>
                    <a:pt x="600818" y="85179"/>
                  </a:moveTo>
                  <a:lnTo>
                    <a:pt x="595914" y="146502"/>
                  </a:lnTo>
                  <a:lnTo>
                    <a:pt x="601243" y="166239"/>
                  </a:lnTo>
                  <a:lnTo>
                    <a:pt x="605751" y="188558"/>
                  </a:lnTo>
                  <a:lnTo>
                    <a:pt x="608592" y="211030"/>
                  </a:lnTo>
                  <a:lnTo>
                    <a:pt x="609600" y="233728"/>
                  </a:lnTo>
                  <a:lnTo>
                    <a:pt x="608603" y="256744"/>
                  </a:lnTo>
                  <a:lnTo>
                    <a:pt x="599843" y="304198"/>
                  </a:lnTo>
                  <a:lnTo>
                    <a:pt x="580587" y="354380"/>
                  </a:lnTo>
                  <a:lnTo>
                    <a:pt x="557827" y="394114"/>
                  </a:lnTo>
                  <a:lnTo>
                    <a:pt x="534126" y="425353"/>
                  </a:lnTo>
                  <a:lnTo>
                    <a:pt x="502835" y="461252"/>
                  </a:lnTo>
                  <a:lnTo>
                    <a:pt x="465389" y="500509"/>
                  </a:lnTo>
                  <a:lnTo>
                    <a:pt x="400550" y="563525"/>
                  </a:lnTo>
                  <a:lnTo>
                    <a:pt x="353609" y="606772"/>
                  </a:lnTo>
                  <a:lnTo>
                    <a:pt x="305125" y="650034"/>
                  </a:lnTo>
                  <a:lnTo>
                    <a:pt x="256376" y="692424"/>
                  </a:lnTo>
                  <a:lnTo>
                    <a:pt x="208636" y="733066"/>
                  </a:lnTo>
                  <a:lnTo>
                    <a:pt x="141723" y="788821"/>
                  </a:lnTo>
                  <a:lnTo>
                    <a:pt x="67795" y="848982"/>
                  </a:lnTo>
                  <a:lnTo>
                    <a:pt x="8967" y="895742"/>
                  </a:lnTo>
                  <a:lnTo>
                    <a:pt x="2818" y="902926"/>
                  </a:lnTo>
                  <a:lnTo>
                    <a:pt x="0" y="911608"/>
                  </a:lnTo>
                  <a:lnTo>
                    <a:pt x="642" y="920714"/>
                  </a:lnTo>
                  <a:lnTo>
                    <a:pt x="4878" y="929168"/>
                  </a:lnTo>
                  <a:lnTo>
                    <a:pt x="12063" y="935317"/>
                  </a:lnTo>
                  <a:lnTo>
                    <a:pt x="20746" y="938136"/>
                  </a:lnTo>
                  <a:lnTo>
                    <a:pt x="29852" y="937493"/>
                  </a:lnTo>
                  <a:lnTo>
                    <a:pt x="97686" y="886059"/>
                  </a:lnTo>
                  <a:lnTo>
                    <a:pt x="172067" y="825526"/>
                  </a:lnTo>
                  <a:lnTo>
                    <a:pt x="239509" y="769329"/>
                  </a:lnTo>
                  <a:lnTo>
                    <a:pt x="287628" y="728361"/>
                  </a:lnTo>
                  <a:lnTo>
                    <a:pt x="336834" y="685567"/>
                  </a:lnTo>
                  <a:lnTo>
                    <a:pt x="385882" y="641795"/>
                  </a:lnTo>
                  <a:lnTo>
                    <a:pt x="433531" y="597882"/>
                  </a:lnTo>
                  <a:lnTo>
                    <a:pt x="478428" y="554776"/>
                  </a:lnTo>
                  <a:lnTo>
                    <a:pt x="519575" y="513063"/>
                  </a:lnTo>
                  <a:lnTo>
                    <a:pt x="555695" y="473572"/>
                  </a:lnTo>
                  <a:lnTo>
                    <a:pt x="585663" y="436885"/>
                  </a:lnTo>
                  <a:lnTo>
                    <a:pt x="608405" y="403203"/>
                  </a:lnTo>
                  <a:lnTo>
                    <a:pt x="636906" y="343714"/>
                  </a:lnTo>
                  <a:lnTo>
                    <a:pt x="652636" y="286402"/>
                  </a:lnTo>
                  <a:lnTo>
                    <a:pt x="657088" y="233728"/>
                  </a:lnTo>
                  <a:lnTo>
                    <a:pt x="657026" y="228603"/>
                  </a:lnTo>
                  <a:lnTo>
                    <a:pt x="652413" y="179033"/>
                  </a:lnTo>
                  <a:lnTo>
                    <a:pt x="640455" y="129048"/>
                  </a:lnTo>
                  <a:lnTo>
                    <a:pt x="633142" y="107031"/>
                  </a:lnTo>
                  <a:lnTo>
                    <a:pt x="600818" y="85179"/>
                  </a:lnTo>
                  <a:close/>
                </a:path>
                <a:path extrusionOk="0" h="938529" w="741045">
                  <a:moveTo>
                    <a:pt x="559853" y="0"/>
                  </a:moveTo>
                  <a:lnTo>
                    <a:pt x="543413" y="205572"/>
                  </a:lnTo>
                  <a:lnTo>
                    <a:pt x="544539" y="214960"/>
                  </a:lnTo>
                  <a:lnTo>
                    <a:pt x="549022" y="222912"/>
                  </a:lnTo>
                  <a:lnTo>
                    <a:pt x="556161" y="228603"/>
                  </a:lnTo>
                  <a:lnTo>
                    <a:pt x="565252" y="231207"/>
                  </a:lnTo>
                  <a:lnTo>
                    <a:pt x="574640" y="230081"/>
                  </a:lnTo>
                  <a:lnTo>
                    <a:pt x="582592" y="225597"/>
                  </a:lnTo>
                  <a:lnTo>
                    <a:pt x="588282" y="218459"/>
                  </a:lnTo>
                  <a:lnTo>
                    <a:pt x="590887" y="209368"/>
                  </a:lnTo>
                  <a:lnTo>
                    <a:pt x="595914" y="146502"/>
                  </a:lnTo>
                  <a:lnTo>
                    <a:pt x="595243" y="144016"/>
                  </a:lnTo>
                  <a:lnTo>
                    <a:pt x="587929" y="121846"/>
                  </a:lnTo>
                  <a:lnTo>
                    <a:pt x="579613" y="99983"/>
                  </a:lnTo>
                  <a:lnTo>
                    <a:pt x="560066" y="55387"/>
                  </a:lnTo>
                  <a:lnTo>
                    <a:pt x="558875" y="52910"/>
                  </a:lnTo>
                  <a:lnTo>
                    <a:pt x="556544" y="43746"/>
                  </a:lnTo>
                  <a:lnTo>
                    <a:pt x="557863" y="34713"/>
                  </a:lnTo>
                  <a:lnTo>
                    <a:pt x="562472" y="26833"/>
                  </a:lnTo>
                  <a:lnTo>
                    <a:pt x="570014" y="21130"/>
                  </a:lnTo>
                  <a:lnTo>
                    <a:pt x="579178" y="18799"/>
                  </a:lnTo>
                  <a:lnTo>
                    <a:pt x="587662" y="18799"/>
                  </a:lnTo>
                  <a:lnTo>
                    <a:pt x="559853" y="0"/>
                  </a:lnTo>
                  <a:close/>
                </a:path>
                <a:path extrusionOk="0" h="938529" w="741045">
                  <a:moveTo>
                    <a:pt x="587662" y="18799"/>
                  </a:moveTo>
                  <a:lnTo>
                    <a:pt x="579178" y="18799"/>
                  </a:lnTo>
                  <a:lnTo>
                    <a:pt x="588211" y="20118"/>
                  </a:lnTo>
                  <a:lnTo>
                    <a:pt x="596091" y="24727"/>
                  </a:lnTo>
                  <a:lnTo>
                    <a:pt x="623226" y="80850"/>
                  </a:lnTo>
                  <a:lnTo>
                    <a:pt x="633142" y="107031"/>
                  </a:lnTo>
                  <a:lnTo>
                    <a:pt x="704031" y="154953"/>
                  </a:lnTo>
                  <a:lnTo>
                    <a:pt x="712758" y="158595"/>
                  </a:lnTo>
                  <a:lnTo>
                    <a:pt x="721915" y="158595"/>
                  </a:lnTo>
                  <a:lnTo>
                    <a:pt x="730354" y="155194"/>
                  </a:lnTo>
                  <a:lnTo>
                    <a:pt x="737095" y="148563"/>
                  </a:lnTo>
                  <a:lnTo>
                    <a:pt x="740736" y="139836"/>
                  </a:lnTo>
                  <a:lnTo>
                    <a:pt x="740747" y="130707"/>
                  </a:lnTo>
                  <a:lnTo>
                    <a:pt x="737334" y="122240"/>
                  </a:lnTo>
                  <a:lnTo>
                    <a:pt x="730703" y="115498"/>
                  </a:lnTo>
                  <a:lnTo>
                    <a:pt x="587662" y="18799"/>
                  </a:lnTo>
                  <a:close/>
                </a:path>
                <a:path extrusionOk="0" h="938529" w="741045">
                  <a:moveTo>
                    <a:pt x="579178" y="18799"/>
                  </a:moveTo>
                  <a:lnTo>
                    <a:pt x="570014" y="21130"/>
                  </a:lnTo>
                  <a:lnTo>
                    <a:pt x="562472" y="26833"/>
                  </a:lnTo>
                  <a:lnTo>
                    <a:pt x="557858" y="34745"/>
                  </a:lnTo>
                  <a:lnTo>
                    <a:pt x="556544" y="43746"/>
                  </a:lnTo>
                  <a:lnTo>
                    <a:pt x="558875" y="52910"/>
                  </a:lnTo>
                  <a:lnTo>
                    <a:pt x="560066" y="55387"/>
                  </a:lnTo>
                  <a:lnTo>
                    <a:pt x="579613" y="99983"/>
                  </a:lnTo>
                  <a:lnTo>
                    <a:pt x="587929" y="121846"/>
                  </a:lnTo>
                  <a:lnTo>
                    <a:pt x="595243" y="144016"/>
                  </a:lnTo>
                  <a:lnTo>
                    <a:pt x="595914" y="146502"/>
                  </a:lnTo>
                  <a:lnTo>
                    <a:pt x="600818" y="85179"/>
                  </a:lnTo>
                  <a:lnTo>
                    <a:pt x="566999" y="62317"/>
                  </a:lnTo>
                  <a:lnTo>
                    <a:pt x="604072" y="44488"/>
                  </a:lnTo>
                  <a:lnTo>
                    <a:pt x="607263" y="44488"/>
                  </a:lnTo>
                  <a:lnTo>
                    <a:pt x="602970" y="34713"/>
                  </a:lnTo>
                  <a:lnTo>
                    <a:pt x="601795" y="32269"/>
                  </a:lnTo>
                  <a:lnTo>
                    <a:pt x="596091" y="24727"/>
                  </a:lnTo>
                  <a:lnTo>
                    <a:pt x="588211" y="20118"/>
                  </a:lnTo>
                  <a:lnTo>
                    <a:pt x="579178" y="18799"/>
                  </a:lnTo>
                  <a:close/>
                </a:path>
                <a:path extrusionOk="0" h="938529" w="741045">
                  <a:moveTo>
                    <a:pt x="607263" y="44488"/>
                  </a:moveTo>
                  <a:lnTo>
                    <a:pt x="604072" y="44488"/>
                  </a:lnTo>
                  <a:lnTo>
                    <a:pt x="600818" y="85179"/>
                  </a:lnTo>
                  <a:lnTo>
                    <a:pt x="633142" y="107031"/>
                  </a:lnTo>
                  <a:lnTo>
                    <a:pt x="632422" y="104862"/>
                  </a:lnTo>
                  <a:lnTo>
                    <a:pt x="623226" y="80850"/>
                  </a:lnTo>
                  <a:lnTo>
                    <a:pt x="607263" y="44488"/>
                  </a:lnTo>
                  <a:close/>
                </a:path>
                <a:path extrusionOk="0" h="938529" w="741045">
                  <a:moveTo>
                    <a:pt x="604072" y="44488"/>
                  </a:moveTo>
                  <a:lnTo>
                    <a:pt x="566999" y="62317"/>
                  </a:lnTo>
                  <a:lnTo>
                    <a:pt x="600818" y="85179"/>
                  </a:lnTo>
                  <a:lnTo>
                    <a:pt x="604072" y="44488"/>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9" name="Google Shape;309;p15"/>
            <p:cNvPicPr preferRelativeResize="0"/>
            <p:nvPr/>
          </p:nvPicPr>
          <p:blipFill rotWithShape="1">
            <a:blip r:embed="rId6">
              <a:alphaModFix/>
            </a:blip>
            <a:srcRect b="0" l="0" r="0" t="0"/>
            <a:stretch/>
          </p:blipFill>
          <p:spPr>
            <a:xfrm>
              <a:off x="4712208" y="1414271"/>
              <a:ext cx="1786127" cy="1490472"/>
            </a:xfrm>
            <a:prstGeom prst="rect">
              <a:avLst/>
            </a:prstGeom>
            <a:noFill/>
            <a:ln>
              <a:noFill/>
            </a:ln>
          </p:spPr>
        </p:pic>
        <p:sp>
          <p:nvSpPr>
            <p:cNvPr id="310" name="Google Shape;310;p15"/>
            <p:cNvSpPr/>
            <p:nvPr/>
          </p:nvSpPr>
          <p:spPr>
            <a:xfrm>
              <a:off x="4707798" y="1409247"/>
              <a:ext cx="1794510" cy="1501140"/>
            </a:xfrm>
            <a:custGeom>
              <a:rect b="b" l="l" r="r" t="t"/>
              <a:pathLst>
                <a:path extrusionOk="0" h="1501139" w="1794510">
                  <a:moveTo>
                    <a:pt x="0" y="0"/>
                  </a:moveTo>
                  <a:lnTo>
                    <a:pt x="1794161" y="0"/>
                  </a:lnTo>
                  <a:lnTo>
                    <a:pt x="1794161" y="1501025"/>
                  </a:lnTo>
                  <a:lnTo>
                    <a:pt x="0" y="1501025"/>
                  </a:lnTo>
                  <a:lnTo>
                    <a:pt x="0" y="0"/>
                  </a:lnTo>
                  <a:close/>
                </a:path>
              </a:pathLst>
            </a:custGeom>
            <a:noFill/>
            <a:ln cap="flat" cmpd="sng" w="12700">
              <a:solidFill>
                <a:srgbClr val="1F49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5"/>
            <p:cNvSpPr/>
            <p:nvPr/>
          </p:nvSpPr>
          <p:spPr>
            <a:xfrm>
              <a:off x="5257233" y="2819935"/>
              <a:ext cx="800735" cy="974090"/>
            </a:xfrm>
            <a:custGeom>
              <a:rect b="b" l="l" r="r" t="t"/>
              <a:pathLst>
                <a:path extrusionOk="0" h="974089" w="800735">
                  <a:moveTo>
                    <a:pt x="659140" y="84153"/>
                  </a:moveTo>
                  <a:lnTo>
                    <a:pt x="655805" y="144300"/>
                  </a:lnTo>
                  <a:lnTo>
                    <a:pt x="657736" y="149804"/>
                  </a:lnTo>
                  <a:lnTo>
                    <a:pt x="664364" y="172892"/>
                  </a:lnTo>
                  <a:lnTo>
                    <a:pt x="669340" y="196071"/>
                  </a:lnTo>
                  <a:lnTo>
                    <a:pt x="672474" y="219396"/>
                  </a:lnTo>
                  <a:lnTo>
                    <a:pt x="673584" y="242944"/>
                  </a:lnTo>
                  <a:lnTo>
                    <a:pt x="672483" y="266816"/>
                  </a:lnTo>
                  <a:lnTo>
                    <a:pt x="662813" y="316052"/>
                  </a:lnTo>
                  <a:lnTo>
                    <a:pt x="641537" y="368192"/>
                  </a:lnTo>
                  <a:lnTo>
                    <a:pt x="616347" y="409555"/>
                  </a:lnTo>
                  <a:lnTo>
                    <a:pt x="590092" y="442107"/>
                  </a:lnTo>
                  <a:lnTo>
                    <a:pt x="555455" y="479483"/>
                  </a:lnTo>
                  <a:lnTo>
                    <a:pt x="514028" y="520331"/>
                  </a:lnTo>
                  <a:lnTo>
                    <a:pt x="442329" y="585870"/>
                  </a:lnTo>
                  <a:lnTo>
                    <a:pt x="390426" y="630844"/>
                  </a:lnTo>
                  <a:lnTo>
                    <a:pt x="336822" y="675827"/>
                  </a:lnTo>
                  <a:lnTo>
                    <a:pt x="282931" y="719902"/>
                  </a:lnTo>
                  <a:lnTo>
                    <a:pt x="230156" y="762157"/>
                  </a:lnTo>
                  <a:lnTo>
                    <a:pt x="156188" y="820124"/>
                  </a:lnTo>
                  <a:lnTo>
                    <a:pt x="74469" y="882670"/>
                  </a:lnTo>
                  <a:lnTo>
                    <a:pt x="9431" y="931289"/>
                  </a:lnTo>
                  <a:lnTo>
                    <a:pt x="3073" y="938288"/>
                  </a:lnTo>
                  <a:lnTo>
                    <a:pt x="0" y="946884"/>
                  </a:lnTo>
                  <a:lnTo>
                    <a:pt x="373" y="956005"/>
                  </a:lnTo>
                  <a:lnTo>
                    <a:pt x="4358" y="964580"/>
                  </a:lnTo>
                  <a:lnTo>
                    <a:pt x="11357" y="970938"/>
                  </a:lnTo>
                  <a:lnTo>
                    <a:pt x="19953" y="974012"/>
                  </a:lnTo>
                  <a:lnTo>
                    <a:pt x="29074" y="973639"/>
                  </a:lnTo>
                  <a:lnTo>
                    <a:pt x="103244" y="920620"/>
                  </a:lnTo>
                  <a:lnTo>
                    <a:pt x="185419" y="857722"/>
                  </a:lnTo>
                  <a:lnTo>
                    <a:pt x="259924" y="799332"/>
                  </a:lnTo>
                  <a:lnTo>
                    <a:pt x="313082" y="756767"/>
                  </a:lnTo>
                  <a:lnTo>
                    <a:pt x="367439" y="712307"/>
                  </a:lnTo>
                  <a:lnTo>
                    <a:pt x="421616" y="666833"/>
                  </a:lnTo>
                  <a:lnTo>
                    <a:pt x="474244" y="621219"/>
                  </a:lnTo>
                  <a:lnTo>
                    <a:pt x="523832" y="576441"/>
                  </a:lnTo>
                  <a:lnTo>
                    <a:pt x="569263" y="533128"/>
                  </a:lnTo>
                  <a:lnTo>
                    <a:pt x="609125" y="492137"/>
                  </a:lnTo>
                  <a:lnTo>
                    <a:pt x="642181" y="454080"/>
                  </a:lnTo>
                  <a:lnTo>
                    <a:pt x="667256" y="419159"/>
                  </a:lnTo>
                  <a:lnTo>
                    <a:pt x="698738" y="357358"/>
                  </a:lnTo>
                  <a:lnTo>
                    <a:pt x="716134" y="297736"/>
                  </a:lnTo>
                  <a:lnTo>
                    <a:pt x="721148" y="240525"/>
                  </a:lnTo>
                  <a:lnTo>
                    <a:pt x="719656" y="212911"/>
                  </a:lnTo>
                  <a:lnTo>
                    <a:pt x="710118" y="159677"/>
                  </a:lnTo>
                  <a:lnTo>
                    <a:pt x="693782" y="108852"/>
                  </a:lnTo>
                  <a:lnTo>
                    <a:pt x="692409" y="105479"/>
                  </a:lnTo>
                  <a:lnTo>
                    <a:pt x="659140" y="84153"/>
                  </a:lnTo>
                  <a:close/>
                </a:path>
                <a:path extrusionOk="0" h="974089" w="800735">
                  <a:moveTo>
                    <a:pt x="616108" y="0"/>
                  </a:moveTo>
                  <a:lnTo>
                    <a:pt x="604692" y="205911"/>
                  </a:lnTo>
                  <a:lnTo>
                    <a:pt x="606047" y="215270"/>
                  </a:lnTo>
                  <a:lnTo>
                    <a:pt x="610724" y="223110"/>
                  </a:lnTo>
                  <a:lnTo>
                    <a:pt x="617999" y="228624"/>
                  </a:lnTo>
                  <a:lnTo>
                    <a:pt x="627149" y="231006"/>
                  </a:lnTo>
                  <a:lnTo>
                    <a:pt x="636508" y="229651"/>
                  </a:lnTo>
                  <a:lnTo>
                    <a:pt x="644348" y="224974"/>
                  </a:lnTo>
                  <a:lnTo>
                    <a:pt x="649862" y="217699"/>
                  </a:lnTo>
                  <a:lnTo>
                    <a:pt x="652243" y="208547"/>
                  </a:lnTo>
                  <a:lnTo>
                    <a:pt x="655805" y="144300"/>
                  </a:lnTo>
                  <a:lnTo>
                    <a:pt x="649654" y="126763"/>
                  </a:lnTo>
                  <a:lnTo>
                    <a:pt x="640461" y="104033"/>
                  </a:lnTo>
                  <a:lnTo>
                    <a:pt x="618856" y="57675"/>
                  </a:lnTo>
                  <a:lnTo>
                    <a:pt x="616423" y="52918"/>
                  </a:lnTo>
                  <a:lnTo>
                    <a:pt x="613869" y="43813"/>
                  </a:lnTo>
                  <a:lnTo>
                    <a:pt x="614967" y="34751"/>
                  </a:lnTo>
                  <a:lnTo>
                    <a:pt x="619383" y="26761"/>
                  </a:lnTo>
                  <a:lnTo>
                    <a:pt x="626784" y="20874"/>
                  </a:lnTo>
                  <a:lnTo>
                    <a:pt x="635888" y="18321"/>
                  </a:lnTo>
                  <a:lnTo>
                    <a:pt x="644690" y="18321"/>
                  </a:lnTo>
                  <a:lnTo>
                    <a:pt x="616108" y="0"/>
                  </a:lnTo>
                  <a:close/>
                </a:path>
                <a:path extrusionOk="0" h="974089" w="800735">
                  <a:moveTo>
                    <a:pt x="644690" y="18321"/>
                  </a:moveTo>
                  <a:lnTo>
                    <a:pt x="635888" y="18321"/>
                  </a:lnTo>
                  <a:lnTo>
                    <a:pt x="644951" y="19419"/>
                  </a:lnTo>
                  <a:lnTo>
                    <a:pt x="652940" y="23835"/>
                  </a:lnTo>
                  <a:lnTo>
                    <a:pt x="658826" y="31235"/>
                  </a:lnTo>
                  <a:lnTo>
                    <a:pt x="661259" y="35993"/>
                  </a:lnTo>
                  <a:lnTo>
                    <a:pt x="683622" y="83902"/>
                  </a:lnTo>
                  <a:lnTo>
                    <a:pt x="692409" y="105479"/>
                  </a:lnTo>
                  <a:lnTo>
                    <a:pt x="764027" y="151387"/>
                  </a:lnTo>
                  <a:lnTo>
                    <a:pt x="772840" y="154814"/>
                  </a:lnTo>
                  <a:lnTo>
                    <a:pt x="781967" y="154602"/>
                  </a:lnTo>
                  <a:lnTo>
                    <a:pt x="790348" y="150984"/>
                  </a:lnTo>
                  <a:lnTo>
                    <a:pt x="796925" y="144190"/>
                  </a:lnTo>
                  <a:lnTo>
                    <a:pt x="800352" y="135378"/>
                  </a:lnTo>
                  <a:lnTo>
                    <a:pt x="800140" y="126252"/>
                  </a:lnTo>
                  <a:lnTo>
                    <a:pt x="796522" y="117871"/>
                  </a:lnTo>
                  <a:lnTo>
                    <a:pt x="789728" y="111293"/>
                  </a:lnTo>
                  <a:lnTo>
                    <a:pt x="644690" y="18321"/>
                  </a:lnTo>
                  <a:close/>
                </a:path>
                <a:path extrusionOk="0" h="974089" w="800735">
                  <a:moveTo>
                    <a:pt x="635888" y="18321"/>
                  </a:moveTo>
                  <a:lnTo>
                    <a:pt x="626784" y="20874"/>
                  </a:lnTo>
                  <a:lnTo>
                    <a:pt x="619383" y="26761"/>
                  </a:lnTo>
                  <a:lnTo>
                    <a:pt x="614967" y="34751"/>
                  </a:lnTo>
                  <a:lnTo>
                    <a:pt x="613869" y="43813"/>
                  </a:lnTo>
                  <a:lnTo>
                    <a:pt x="616423" y="52918"/>
                  </a:lnTo>
                  <a:lnTo>
                    <a:pt x="618856" y="57675"/>
                  </a:lnTo>
                  <a:lnTo>
                    <a:pt x="640461" y="104033"/>
                  </a:lnTo>
                  <a:lnTo>
                    <a:pt x="649654" y="126763"/>
                  </a:lnTo>
                  <a:lnTo>
                    <a:pt x="655805" y="144300"/>
                  </a:lnTo>
                  <a:lnTo>
                    <a:pt x="659140" y="84153"/>
                  </a:lnTo>
                  <a:lnTo>
                    <a:pt x="624774" y="62124"/>
                  </a:lnTo>
                  <a:lnTo>
                    <a:pt x="661400" y="43394"/>
                  </a:lnTo>
                  <a:lnTo>
                    <a:pt x="664714" y="43394"/>
                  </a:lnTo>
                  <a:lnTo>
                    <a:pt x="661259" y="35993"/>
                  </a:lnTo>
                  <a:lnTo>
                    <a:pt x="658826" y="31235"/>
                  </a:lnTo>
                  <a:lnTo>
                    <a:pt x="652940" y="23835"/>
                  </a:lnTo>
                  <a:lnTo>
                    <a:pt x="644951" y="19419"/>
                  </a:lnTo>
                  <a:lnTo>
                    <a:pt x="635888" y="18321"/>
                  </a:lnTo>
                  <a:close/>
                </a:path>
                <a:path extrusionOk="0" h="974089" w="800735">
                  <a:moveTo>
                    <a:pt x="664714" y="43394"/>
                  </a:moveTo>
                  <a:lnTo>
                    <a:pt x="661400" y="43394"/>
                  </a:lnTo>
                  <a:lnTo>
                    <a:pt x="659140" y="84153"/>
                  </a:lnTo>
                  <a:lnTo>
                    <a:pt x="692409" y="105479"/>
                  </a:lnTo>
                  <a:lnTo>
                    <a:pt x="683622" y="83902"/>
                  </a:lnTo>
                  <a:lnTo>
                    <a:pt x="664714" y="43394"/>
                  </a:lnTo>
                  <a:close/>
                </a:path>
                <a:path extrusionOk="0" h="974089" w="800735">
                  <a:moveTo>
                    <a:pt x="661400" y="43394"/>
                  </a:moveTo>
                  <a:lnTo>
                    <a:pt x="624774" y="62124"/>
                  </a:lnTo>
                  <a:lnTo>
                    <a:pt x="659140" y="84153"/>
                  </a:lnTo>
                  <a:lnTo>
                    <a:pt x="661400" y="43394"/>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2" name="Google Shape;312;p15"/>
            <p:cNvPicPr preferRelativeResize="0"/>
            <p:nvPr/>
          </p:nvPicPr>
          <p:blipFill rotWithShape="1">
            <a:blip r:embed="rId7">
              <a:alphaModFix/>
            </a:blip>
            <a:srcRect b="0" l="0" r="0" t="0"/>
            <a:stretch/>
          </p:blipFill>
          <p:spPr>
            <a:xfrm>
              <a:off x="6629400" y="1414271"/>
              <a:ext cx="1664207" cy="1490472"/>
            </a:xfrm>
            <a:prstGeom prst="rect">
              <a:avLst/>
            </a:prstGeom>
            <a:noFill/>
            <a:ln>
              <a:noFill/>
            </a:ln>
          </p:spPr>
        </p:pic>
        <p:sp>
          <p:nvSpPr>
            <p:cNvPr id="313" name="Google Shape;313;p15"/>
            <p:cNvSpPr/>
            <p:nvPr/>
          </p:nvSpPr>
          <p:spPr>
            <a:xfrm>
              <a:off x="6623695" y="1409246"/>
              <a:ext cx="1675130" cy="1501140"/>
            </a:xfrm>
            <a:custGeom>
              <a:rect b="b" l="l" r="r" t="t"/>
              <a:pathLst>
                <a:path extrusionOk="0" h="1501139" w="1675129">
                  <a:moveTo>
                    <a:pt x="0" y="0"/>
                  </a:moveTo>
                  <a:lnTo>
                    <a:pt x="1674724" y="0"/>
                  </a:lnTo>
                  <a:lnTo>
                    <a:pt x="1674724" y="1501025"/>
                  </a:lnTo>
                  <a:lnTo>
                    <a:pt x="0" y="1501025"/>
                  </a:lnTo>
                  <a:lnTo>
                    <a:pt x="0" y="0"/>
                  </a:lnTo>
                  <a:close/>
                </a:path>
              </a:pathLst>
            </a:custGeom>
            <a:noFill/>
            <a:ln cap="flat" cmpd="sng" w="12700">
              <a:solidFill>
                <a:srgbClr val="1F49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5"/>
            <p:cNvSpPr/>
            <p:nvPr/>
          </p:nvSpPr>
          <p:spPr>
            <a:xfrm>
              <a:off x="7492705" y="2799048"/>
              <a:ext cx="800735" cy="974090"/>
            </a:xfrm>
            <a:custGeom>
              <a:rect b="b" l="l" r="r" t="t"/>
              <a:pathLst>
                <a:path extrusionOk="0" h="974089" w="800734">
                  <a:moveTo>
                    <a:pt x="659140" y="84153"/>
                  </a:moveTo>
                  <a:lnTo>
                    <a:pt x="655805" y="144302"/>
                  </a:lnTo>
                  <a:lnTo>
                    <a:pt x="657736" y="149805"/>
                  </a:lnTo>
                  <a:lnTo>
                    <a:pt x="664364" y="172893"/>
                  </a:lnTo>
                  <a:lnTo>
                    <a:pt x="669340" y="196072"/>
                  </a:lnTo>
                  <a:lnTo>
                    <a:pt x="672474" y="219397"/>
                  </a:lnTo>
                  <a:lnTo>
                    <a:pt x="673584" y="242944"/>
                  </a:lnTo>
                  <a:lnTo>
                    <a:pt x="672483" y="266816"/>
                  </a:lnTo>
                  <a:lnTo>
                    <a:pt x="662813" y="316052"/>
                  </a:lnTo>
                  <a:lnTo>
                    <a:pt x="641537" y="368192"/>
                  </a:lnTo>
                  <a:lnTo>
                    <a:pt x="616347" y="409555"/>
                  </a:lnTo>
                  <a:lnTo>
                    <a:pt x="590092" y="442108"/>
                  </a:lnTo>
                  <a:lnTo>
                    <a:pt x="555455" y="479483"/>
                  </a:lnTo>
                  <a:lnTo>
                    <a:pt x="514028" y="520332"/>
                  </a:lnTo>
                  <a:lnTo>
                    <a:pt x="442329" y="585870"/>
                  </a:lnTo>
                  <a:lnTo>
                    <a:pt x="390426" y="630844"/>
                  </a:lnTo>
                  <a:lnTo>
                    <a:pt x="336822" y="675827"/>
                  </a:lnTo>
                  <a:lnTo>
                    <a:pt x="282931" y="719902"/>
                  </a:lnTo>
                  <a:lnTo>
                    <a:pt x="230156" y="762157"/>
                  </a:lnTo>
                  <a:lnTo>
                    <a:pt x="156188" y="820125"/>
                  </a:lnTo>
                  <a:lnTo>
                    <a:pt x="74469" y="882670"/>
                  </a:lnTo>
                  <a:lnTo>
                    <a:pt x="9431" y="931289"/>
                  </a:lnTo>
                  <a:lnTo>
                    <a:pt x="3073" y="938289"/>
                  </a:lnTo>
                  <a:lnTo>
                    <a:pt x="0" y="946885"/>
                  </a:lnTo>
                  <a:lnTo>
                    <a:pt x="373" y="956006"/>
                  </a:lnTo>
                  <a:lnTo>
                    <a:pt x="4358" y="964581"/>
                  </a:lnTo>
                  <a:lnTo>
                    <a:pt x="11357" y="970939"/>
                  </a:lnTo>
                  <a:lnTo>
                    <a:pt x="19953" y="974013"/>
                  </a:lnTo>
                  <a:lnTo>
                    <a:pt x="29074" y="973639"/>
                  </a:lnTo>
                  <a:lnTo>
                    <a:pt x="103244" y="920620"/>
                  </a:lnTo>
                  <a:lnTo>
                    <a:pt x="185419" y="857723"/>
                  </a:lnTo>
                  <a:lnTo>
                    <a:pt x="259924" y="799334"/>
                  </a:lnTo>
                  <a:lnTo>
                    <a:pt x="313082" y="756767"/>
                  </a:lnTo>
                  <a:lnTo>
                    <a:pt x="367439" y="712307"/>
                  </a:lnTo>
                  <a:lnTo>
                    <a:pt x="421616" y="666835"/>
                  </a:lnTo>
                  <a:lnTo>
                    <a:pt x="474244" y="621219"/>
                  </a:lnTo>
                  <a:lnTo>
                    <a:pt x="523832" y="576441"/>
                  </a:lnTo>
                  <a:lnTo>
                    <a:pt x="569263" y="533128"/>
                  </a:lnTo>
                  <a:lnTo>
                    <a:pt x="609125" y="492138"/>
                  </a:lnTo>
                  <a:lnTo>
                    <a:pt x="642181" y="454082"/>
                  </a:lnTo>
                  <a:lnTo>
                    <a:pt x="667256" y="419159"/>
                  </a:lnTo>
                  <a:lnTo>
                    <a:pt x="698738" y="357358"/>
                  </a:lnTo>
                  <a:lnTo>
                    <a:pt x="716134" y="297736"/>
                  </a:lnTo>
                  <a:lnTo>
                    <a:pt x="721148" y="240525"/>
                  </a:lnTo>
                  <a:lnTo>
                    <a:pt x="719656" y="212911"/>
                  </a:lnTo>
                  <a:lnTo>
                    <a:pt x="710118" y="159678"/>
                  </a:lnTo>
                  <a:lnTo>
                    <a:pt x="693782" y="108854"/>
                  </a:lnTo>
                  <a:lnTo>
                    <a:pt x="692408" y="105479"/>
                  </a:lnTo>
                  <a:lnTo>
                    <a:pt x="659140" y="84153"/>
                  </a:lnTo>
                  <a:close/>
                </a:path>
                <a:path extrusionOk="0" h="974089" w="800734">
                  <a:moveTo>
                    <a:pt x="616108" y="0"/>
                  </a:moveTo>
                  <a:lnTo>
                    <a:pt x="604692" y="205912"/>
                  </a:lnTo>
                  <a:lnTo>
                    <a:pt x="606047" y="215270"/>
                  </a:lnTo>
                  <a:lnTo>
                    <a:pt x="610723" y="223110"/>
                  </a:lnTo>
                  <a:lnTo>
                    <a:pt x="617998" y="228625"/>
                  </a:lnTo>
                  <a:lnTo>
                    <a:pt x="627149" y="231006"/>
                  </a:lnTo>
                  <a:lnTo>
                    <a:pt x="636507" y="229651"/>
                  </a:lnTo>
                  <a:lnTo>
                    <a:pt x="644347" y="224974"/>
                  </a:lnTo>
                  <a:lnTo>
                    <a:pt x="649862" y="217699"/>
                  </a:lnTo>
                  <a:lnTo>
                    <a:pt x="652243" y="208549"/>
                  </a:lnTo>
                  <a:lnTo>
                    <a:pt x="655805" y="144302"/>
                  </a:lnTo>
                  <a:lnTo>
                    <a:pt x="649652" y="126765"/>
                  </a:lnTo>
                  <a:lnTo>
                    <a:pt x="640461" y="104034"/>
                  </a:lnTo>
                  <a:lnTo>
                    <a:pt x="618856" y="57675"/>
                  </a:lnTo>
                  <a:lnTo>
                    <a:pt x="616423" y="52918"/>
                  </a:lnTo>
                  <a:lnTo>
                    <a:pt x="613869" y="43813"/>
                  </a:lnTo>
                  <a:lnTo>
                    <a:pt x="614967" y="34751"/>
                  </a:lnTo>
                  <a:lnTo>
                    <a:pt x="619383" y="26761"/>
                  </a:lnTo>
                  <a:lnTo>
                    <a:pt x="626784" y="20876"/>
                  </a:lnTo>
                  <a:lnTo>
                    <a:pt x="635888" y="18322"/>
                  </a:lnTo>
                  <a:lnTo>
                    <a:pt x="644691" y="18322"/>
                  </a:lnTo>
                  <a:lnTo>
                    <a:pt x="616108" y="0"/>
                  </a:lnTo>
                  <a:close/>
                </a:path>
                <a:path extrusionOk="0" h="974089" w="800734">
                  <a:moveTo>
                    <a:pt x="644691" y="18322"/>
                  </a:moveTo>
                  <a:lnTo>
                    <a:pt x="635888" y="18322"/>
                  </a:lnTo>
                  <a:lnTo>
                    <a:pt x="644951" y="19419"/>
                  </a:lnTo>
                  <a:lnTo>
                    <a:pt x="652940" y="23835"/>
                  </a:lnTo>
                  <a:lnTo>
                    <a:pt x="658826" y="31235"/>
                  </a:lnTo>
                  <a:lnTo>
                    <a:pt x="661259" y="35993"/>
                  </a:lnTo>
                  <a:lnTo>
                    <a:pt x="683622" y="83902"/>
                  </a:lnTo>
                  <a:lnTo>
                    <a:pt x="692408" y="105479"/>
                  </a:lnTo>
                  <a:lnTo>
                    <a:pt x="764027" y="151389"/>
                  </a:lnTo>
                  <a:lnTo>
                    <a:pt x="772840" y="154815"/>
                  </a:lnTo>
                  <a:lnTo>
                    <a:pt x="781967" y="154603"/>
                  </a:lnTo>
                  <a:lnTo>
                    <a:pt x="790348" y="150985"/>
                  </a:lnTo>
                  <a:lnTo>
                    <a:pt x="796925" y="144191"/>
                  </a:lnTo>
                  <a:lnTo>
                    <a:pt x="800352" y="135378"/>
                  </a:lnTo>
                  <a:lnTo>
                    <a:pt x="800140" y="126252"/>
                  </a:lnTo>
                  <a:lnTo>
                    <a:pt x="796522" y="117871"/>
                  </a:lnTo>
                  <a:lnTo>
                    <a:pt x="789728" y="111293"/>
                  </a:lnTo>
                  <a:lnTo>
                    <a:pt x="644691" y="18322"/>
                  </a:lnTo>
                  <a:close/>
                </a:path>
                <a:path extrusionOk="0" h="974089" w="800734">
                  <a:moveTo>
                    <a:pt x="635888" y="18322"/>
                  </a:moveTo>
                  <a:lnTo>
                    <a:pt x="626784" y="20876"/>
                  </a:lnTo>
                  <a:lnTo>
                    <a:pt x="619383" y="26761"/>
                  </a:lnTo>
                  <a:lnTo>
                    <a:pt x="614967" y="34751"/>
                  </a:lnTo>
                  <a:lnTo>
                    <a:pt x="613869" y="43813"/>
                  </a:lnTo>
                  <a:lnTo>
                    <a:pt x="616423" y="52918"/>
                  </a:lnTo>
                  <a:lnTo>
                    <a:pt x="618856" y="57675"/>
                  </a:lnTo>
                  <a:lnTo>
                    <a:pt x="640461" y="104034"/>
                  </a:lnTo>
                  <a:lnTo>
                    <a:pt x="649652" y="126765"/>
                  </a:lnTo>
                  <a:lnTo>
                    <a:pt x="655805" y="144302"/>
                  </a:lnTo>
                  <a:lnTo>
                    <a:pt x="659140" y="84153"/>
                  </a:lnTo>
                  <a:lnTo>
                    <a:pt x="624774" y="62124"/>
                  </a:lnTo>
                  <a:lnTo>
                    <a:pt x="661400" y="43395"/>
                  </a:lnTo>
                  <a:lnTo>
                    <a:pt x="664715" y="43395"/>
                  </a:lnTo>
                  <a:lnTo>
                    <a:pt x="661259" y="35993"/>
                  </a:lnTo>
                  <a:lnTo>
                    <a:pt x="658826" y="31235"/>
                  </a:lnTo>
                  <a:lnTo>
                    <a:pt x="652940" y="23835"/>
                  </a:lnTo>
                  <a:lnTo>
                    <a:pt x="644951" y="19419"/>
                  </a:lnTo>
                  <a:lnTo>
                    <a:pt x="635888" y="18322"/>
                  </a:lnTo>
                  <a:close/>
                </a:path>
                <a:path extrusionOk="0" h="974089" w="800734">
                  <a:moveTo>
                    <a:pt x="664715" y="43395"/>
                  </a:moveTo>
                  <a:lnTo>
                    <a:pt x="661400" y="43395"/>
                  </a:lnTo>
                  <a:lnTo>
                    <a:pt x="659140" y="84153"/>
                  </a:lnTo>
                  <a:lnTo>
                    <a:pt x="692408" y="105479"/>
                  </a:lnTo>
                  <a:lnTo>
                    <a:pt x="683622" y="83902"/>
                  </a:lnTo>
                  <a:lnTo>
                    <a:pt x="664715" y="43395"/>
                  </a:lnTo>
                  <a:close/>
                </a:path>
                <a:path extrusionOk="0" h="974089" w="800734">
                  <a:moveTo>
                    <a:pt x="661400" y="43395"/>
                  </a:moveTo>
                  <a:lnTo>
                    <a:pt x="624774" y="62124"/>
                  </a:lnTo>
                  <a:lnTo>
                    <a:pt x="659140" y="84153"/>
                  </a:lnTo>
                  <a:lnTo>
                    <a:pt x="661400" y="43395"/>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5" name="Google Shape;315;p15"/>
          <p:cNvSpPr txBox="1"/>
          <p:nvPr/>
        </p:nvSpPr>
        <p:spPr>
          <a:xfrm>
            <a:off x="239170" y="4178300"/>
            <a:ext cx="63944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Trebuchet MS"/>
                <a:ea typeface="Trebuchet MS"/>
                <a:cs typeface="Trebuchet MS"/>
                <a:sym typeface="Trebuchet MS"/>
              </a:rPr>
              <a:t>Image</a:t>
            </a:r>
            <a:endParaRPr sz="1800">
              <a:solidFill>
                <a:schemeClr val="dk1"/>
              </a:solidFill>
              <a:latin typeface="Trebuchet MS"/>
              <a:ea typeface="Trebuchet MS"/>
              <a:cs typeface="Trebuchet MS"/>
              <a:sym typeface="Trebuchet MS"/>
            </a:endParaRPr>
          </a:p>
        </p:txBody>
      </p:sp>
      <p:sp>
        <p:nvSpPr>
          <p:cNvPr id="316" name="Google Shape;316;p15"/>
          <p:cNvSpPr txBox="1"/>
          <p:nvPr/>
        </p:nvSpPr>
        <p:spPr>
          <a:xfrm>
            <a:off x="2514283" y="6502852"/>
            <a:ext cx="4115435" cy="252729"/>
          </a:xfrm>
          <a:prstGeom prst="rect">
            <a:avLst/>
          </a:prstGeom>
          <a:noFill/>
          <a:ln>
            <a:noFill/>
          </a:ln>
        </p:spPr>
        <p:txBody>
          <a:bodyPr anchorCtr="0" anchor="t" bIns="0" lIns="0" spcFirstLastPara="1" rIns="0" wrap="square" tIns="0">
            <a:spAutoFit/>
          </a:bodyPr>
          <a:lstStyle/>
          <a:p>
            <a:pPr indent="0" lvl="0" marL="12700" marR="0" rtl="0" algn="l">
              <a:lnSpc>
                <a:spcPct val="116875"/>
              </a:lnSpc>
              <a:spcBef>
                <a:spcPts val="0"/>
              </a:spcBef>
              <a:spcAft>
                <a:spcPts val="0"/>
              </a:spcAft>
              <a:buNone/>
            </a:pPr>
            <a:r>
              <a:rPr lang="en-US" sz="1600">
                <a:solidFill>
                  <a:schemeClr val="dk1"/>
                </a:solidFill>
                <a:latin typeface="Arial"/>
                <a:ea typeface="Arial"/>
                <a:cs typeface="Arial"/>
                <a:sym typeface="Arial"/>
              </a:rPr>
              <a:t>Image Source: [Lee et al., Comm. ACM 2011]</a:t>
            </a:r>
            <a:endParaRPr sz="1600">
              <a:solidFill>
                <a:schemeClr val="dk1"/>
              </a:solidFill>
              <a:latin typeface="Arial"/>
              <a:ea typeface="Arial"/>
              <a:cs typeface="Arial"/>
              <a:sym typeface="Arial"/>
            </a:endParaRPr>
          </a:p>
        </p:txBody>
      </p:sp>
      <p:sp>
        <p:nvSpPr>
          <p:cNvPr id="317" name="Google Shape;317;p15"/>
          <p:cNvSpPr txBox="1"/>
          <p:nvPr/>
        </p:nvSpPr>
        <p:spPr>
          <a:xfrm>
            <a:off x="8765603" y="6561300"/>
            <a:ext cx="139700" cy="139065"/>
          </a:xfrm>
          <a:prstGeom prst="rect">
            <a:avLst/>
          </a:prstGeom>
          <a:noFill/>
          <a:ln>
            <a:noFill/>
          </a:ln>
        </p:spPr>
        <p:txBody>
          <a:bodyPr anchorCtr="0" anchor="t" bIns="0" lIns="0" spcFirstLastPara="1" rIns="0" wrap="square" tIns="3175">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18</a:t>
            </a:r>
            <a:endParaRPr sz="800">
              <a:solidFill>
                <a:schemeClr val="dk1"/>
              </a:solidFill>
              <a:latin typeface="Arial"/>
              <a:ea typeface="Arial"/>
              <a:cs typeface="Arial"/>
              <a:sym typeface="Arial"/>
            </a:endParaRPr>
          </a:p>
        </p:txBody>
      </p:sp>
      <p:sp>
        <p:nvSpPr>
          <p:cNvPr id="318" name="Google Shape;318;p15"/>
          <p:cNvSpPr txBox="1"/>
          <p:nvPr/>
        </p:nvSpPr>
        <p:spPr>
          <a:xfrm>
            <a:off x="8154585" y="4013707"/>
            <a:ext cx="705485" cy="553085"/>
          </a:xfrm>
          <a:prstGeom prst="rect">
            <a:avLst/>
          </a:prstGeom>
          <a:noFill/>
          <a:ln>
            <a:noFill/>
          </a:ln>
        </p:spPr>
        <p:txBody>
          <a:bodyPr anchorCtr="0" anchor="t" bIns="0" lIns="0" spcFirstLastPara="1" rIns="0" wrap="square" tIns="38725">
            <a:spAutoFit/>
          </a:bodyPr>
          <a:lstStyle/>
          <a:p>
            <a:pPr indent="-27304" lvl="0" marL="39370" marR="5080" rtl="0" algn="l">
              <a:lnSpc>
                <a:spcPct val="110500"/>
              </a:lnSpc>
              <a:spcBef>
                <a:spcPts val="0"/>
              </a:spcBef>
              <a:spcAft>
                <a:spcPts val="0"/>
              </a:spcAft>
              <a:buNone/>
            </a:pPr>
            <a:r>
              <a:rPr lang="en-US" sz="1800">
                <a:solidFill>
                  <a:schemeClr val="dk1"/>
                </a:solidFill>
                <a:latin typeface="Trebuchet MS"/>
                <a:ea typeface="Trebuchet MS"/>
                <a:cs typeface="Trebuchet MS"/>
                <a:sym typeface="Trebuchet MS"/>
              </a:rPr>
              <a:t>“Volvo  XC90”</a:t>
            </a:r>
            <a:endParaRPr sz="1800">
              <a:solidFill>
                <a:schemeClr val="dk1"/>
              </a:solidFill>
              <a:latin typeface="Trebuchet MS"/>
              <a:ea typeface="Trebuchet MS"/>
              <a:cs typeface="Trebuchet MS"/>
              <a:sym typeface="Trebuchet MS"/>
            </a:endParaRPr>
          </a:p>
        </p:txBody>
      </p:sp>
      <p:sp>
        <p:nvSpPr>
          <p:cNvPr id="319" name="Google Shape;319;p15"/>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6"/>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325" name="Google Shape;325;p16"/>
          <p:cNvSpPr txBox="1"/>
          <p:nvPr/>
        </p:nvSpPr>
        <p:spPr>
          <a:xfrm>
            <a:off x="1171588" y="1005332"/>
            <a:ext cx="6801484"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Each </a:t>
            </a:r>
            <a:r>
              <a:rPr lang="en-US" sz="2400">
                <a:solidFill>
                  <a:srgbClr val="C00000"/>
                </a:solidFill>
                <a:latin typeface="Arial"/>
                <a:ea typeface="Arial"/>
                <a:cs typeface="Arial"/>
                <a:sym typeface="Arial"/>
              </a:rPr>
              <a:t>synapse </a:t>
            </a:r>
            <a:r>
              <a:rPr lang="en-US" sz="2400">
                <a:solidFill>
                  <a:schemeClr val="dk1"/>
                </a:solidFill>
                <a:latin typeface="Arial"/>
                <a:ea typeface="Arial"/>
                <a:cs typeface="Arial"/>
                <a:sym typeface="Arial"/>
              </a:rPr>
              <a:t>has a </a:t>
            </a:r>
            <a:r>
              <a:rPr b="1" lang="en-US" sz="2400">
                <a:solidFill>
                  <a:srgbClr val="007D00"/>
                </a:solidFill>
                <a:latin typeface="Arial"/>
                <a:ea typeface="Arial"/>
                <a:cs typeface="Arial"/>
                <a:sym typeface="Arial"/>
              </a:rPr>
              <a:t>weight </a:t>
            </a:r>
            <a:r>
              <a:rPr lang="en-US" sz="2400">
                <a:solidFill>
                  <a:schemeClr val="dk1"/>
                </a:solidFill>
                <a:latin typeface="Arial"/>
                <a:ea typeface="Arial"/>
                <a:cs typeface="Arial"/>
                <a:sym typeface="Arial"/>
              </a:rPr>
              <a:t>for neuron </a:t>
            </a:r>
            <a:r>
              <a:rPr b="1" lang="en-US" sz="2400">
                <a:solidFill>
                  <a:srgbClr val="C00000"/>
                </a:solidFill>
                <a:latin typeface="Arial"/>
                <a:ea typeface="Arial"/>
                <a:cs typeface="Arial"/>
                <a:sym typeface="Arial"/>
              </a:rPr>
              <a:t>activation</a:t>
            </a:r>
            <a:endParaRPr sz="2400">
              <a:solidFill>
                <a:schemeClr val="dk1"/>
              </a:solidFill>
              <a:latin typeface="Arial"/>
              <a:ea typeface="Arial"/>
              <a:cs typeface="Arial"/>
              <a:sym typeface="Arial"/>
            </a:endParaRPr>
          </a:p>
        </p:txBody>
      </p:sp>
      <p:sp>
        <p:nvSpPr>
          <p:cNvPr id="326" name="Google Shape;326;p16"/>
          <p:cNvSpPr txBox="1"/>
          <p:nvPr/>
        </p:nvSpPr>
        <p:spPr>
          <a:xfrm>
            <a:off x="7643155" y="1686997"/>
            <a:ext cx="111760" cy="2317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50">
                <a:solidFill>
                  <a:schemeClr val="dk1"/>
                </a:solidFill>
                <a:latin typeface="Times New Roman"/>
                <a:ea typeface="Times New Roman"/>
                <a:cs typeface="Times New Roman"/>
                <a:sym typeface="Times New Roman"/>
              </a:rPr>
              <a:t>3</a:t>
            </a:r>
            <a:endParaRPr sz="1350">
              <a:solidFill>
                <a:schemeClr val="dk1"/>
              </a:solidFill>
              <a:latin typeface="Times New Roman"/>
              <a:ea typeface="Times New Roman"/>
              <a:cs typeface="Times New Roman"/>
              <a:sym typeface="Times New Roman"/>
            </a:endParaRPr>
          </a:p>
        </p:txBody>
      </p:sp>
      <p:sp>
        <p:nvSpPr>
          <p:cNvPr id="327" name="Google Shape;327;p16"/>
          <p:cNvSpPr txBox="1"/>
          <p:nvPr/>
        </p:nvSpPr>
        <p:spPr>
          <a:xfrm>
            <a:off x="7405114" y="1629032"/>
            <a:ext cx="139700" cy="3816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p:txBody>
      </p:sp>
      <p:sp>
        <p:nvSpPr>
          <p:cNvPr id="328" name="Google Shape;328;p16"/>
          <p:cNvSpPr txBox="1"/>
          <p:nvPr/>
        </p:nvSpPr>
        <p:spPr>
          <a:xfrm>
            <a:off x="7379714" y="2202495"/>
            <a:ext cx="467359" cy="38163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3450">
                <a:solidFill>
                  <a:schemeClr val="dk1"/>
                </a:solidFill>
                <a:latin typeface="Noto Sans Symbols"/>
                <a:ea typeface="Noto Sans Symbols"/>
                <a:cs typeface="Noto Sans Symbols"/>
                <a:sym typeface="Noto Sans Symbols"/>
              </a:rPr>
              <a:t>⎛</a:t>
            </a:r>
            <a:r>
              <a:rPr baseline="30000" lang="en-US" sz="3450">
                <a:solidFill>
                  <a:schemeClr val="dk1"/>
                </a:solidFill>
                <a:latin typeface="Times New Roman"/>
                <a:ea typeface="Times New Roman"/>
                <a:cs typeface="Times New Roman"/>
                <a:sym typeface="Times New Roman"/>
              </a:rPr>
              <a:t> </a:t>
            </a:r>
            <a:r>
              <a:rPr i="1" lang="en-US" sz="1350">
                <a:solidFill>
                  <a:schemeClr val="dk1"/>
                </a:solidFill>
                <a:latin typeface="Times New Roman"/>
                <a:ea typeface="Times New Roman"/>
                <a:cs typeface="Times New Roman"/>
                <a:sym typeface="Times New Roman"/>
              </a:rPr>
              <a:t>i</a:t>
            </a:r>
            <a:r>
              <a:rPr lang="en-US" sz="1350">
                <a:solidFill>
                  <a:schemeClr val="dk1"/>
                </a:solidFill>
                <a:latin typeface="Noto Sans Symbols"/>
                <a:ea typeface="Noto Sans Symbols"/>
                <a:cs typeface="Noto Sans Symbols"/>
                <a:sym typeface="Noto Sans Symbols"/>
              </a:rPr>
              <a:t>=</a:t>
            </a:r>
            <a:r>
              <a:rPr lang="en-US" sz="1350">
                <a:solidFill>
                  <a:schemeClr val="dk1"/>
                </a:solidFill>
                <a:latin typeface="Times New Roman"/>
                <a:ea typeface="Times New Roman"/>
                <a:cs typeface="Times New Roman"/>
                <a:sym typeface="Times New Roman"/>
              </a:rPr>
              <a:t>1</a:t>
            </a:r>
            <a:endParaRPr sz="1350">
              <a:solidFill>
                <a:schemeClr val="dk1"/>
              </a:solidFill>
              <a:latin typeface="Times New Roman"/>
              <a:ea typeface="Times New Roman"/>
              <a:cs typeface="Times New Roman"/>
              <a:sym typeface="Times New Roman"/>
            </a:endParaRPr>
          </a:p>
        </p:txBody>
      </p:sp>
      <p:sp>
        <p:nvSpPr>
          <p:cNvPr id="329" name="Google Shape;329;p16"/>
          <p:cNvSpPr txBox="1"/>
          <p:nvPr/>
        </p:nvSpPr>
        <p:spPr>
          <a:xfrm>
            <a:off x="5657005" y="1737232"/>
            <a:ext cx="2567305" cy="5600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2300">
                <a:solidFill>
                  <a:schemeClr val="dk1"/>
                </a:solidFill>
                <a:latin typeface="Times New Roman"/>
                <a:ea typeface="Times New Roman"/>
                <a:cs typeface="Times New Roman"/>
                <a:sym typeface="Times New Roman"/>
              </a:rPr>
              <a:t>Y</a:t>
            </a:r>
            <a:r>
              <a:rPr baseline="-25000" i="1" lang="en-US" sz="2025">
                <a:solidFill>
                  <a:schemeClr val="dk1"/>
                </a:solidFill>
                <a:latin typeface="Times New Roman"/>
                <a:ea typeface="Times New Roman"/>
                <a:cs typeface="Times New Roman"/>
                <a:sym typeface="Times New Roman"/>
              </a:rPr>
              <a:t>j  </a:t>
            </a:r>
            <a:r>
              <a:rPr lang="en-US" sz="2300">
                <a:solidFill>
                  <a:schemeClr val="dk1"/>
                </a:solidFill>
                <a:latin typeface="Noto Sans Symbols"/>
                <a:ea typeface="Noto Sans Symbols"/>
                <a:cs typeface="Noto Sans Symbols"/>
                <a:sym typeface="Noto Sans Symbols"/>
              </a:rPr>
              <a:t>=</a:t>
            </a:r>
            <a:r>
              <a:rPr lang="en-US" sz="2300">
                <a:solidFill>
                  <a:schemeClr val="dk1"/>
                </a:solidFill>
                <a:latin typeface="Times New Roman"/>
                <a:ea typeface="Times New Roman"/>
                <a:cs typeface="Times New Roman"/>
                <a:sym typeface="Times New Roman"/>
              </a:rPr>
              <a:t> activation</a:t>
            </a:r>
            <a:r>
              <a:rPr baseline="-25000" lang="en-US" sz="3450">
                <a:solidFill>
                  <a:schemeClr val="dk1"/>
                </a:solidFill>
                <a:latin typeface="Noto Sans Symbols"/>
                <a:ea typeface="Noto Sans Symbols"/>
                <a:cs typeface="Noto Sans Symbols"/>
                <a:sym typeface="Noto Sans Symbols"/>
              </a:rPr>
              <a:t>⎮</a:t>
            </a:r>
            <a:r>
              <a:rPr baseline="-25000" lang="en-US" sz="5250">
                <a:solidFill>
                  <a:schemeClr val="dk1"/>
                </a:solidFill>
                <a:latin typeface="Noto Sans Symbols"/>
                <a:ea typeface="Noto Sans Symbols"/>
                <a:cs typeface="Noto Sans Symbols"/>
                <a:sym typeface="Noto Sans Symbols"/>
              </a:rPr>
              <a:t>∑</a:t>
            </a:r>
            <a:r>
              <a:rPr i="1" lang="en-US" sz="2300">
                <a:solidFill>
                  <a:schemeClr val="dk1"/>
                </a:solidFill>
                <a:latin typeface="Times New Roman"/>
                <a:ea typeface="Times New Roman"/>
                <a:cs typeface="Times New Roman"/>
                <a:sym typeface="Times New Roman"/>
              </a:rPr>
              <a:t>W</a:t>
            </a:r>
            <a:r>
              <a:rPr baseline="-25000" i="1" lang="en-US" sz="2025">
                <a:solidFill>
                  <a:schemeClr val="dk1"/>
                </a:solidFill>
                <a:latin typeface="Times New Roman"/>
                <a:ea typeface="Times New Roman"/>
                <a:cs typeface="Times New Roman"/>
                <a:sym typeface="Times New Roman"/>
              </a:rPr>
              <a:t>ij</a:t>
            </a:r>
            <a:endParaRPr baseline="-25000" sz="2025">
              <a:solidFill>
                <a:schemeClr val="dk1"/>
              </a:solidFill>
              <a:latin typeface="Times New Roman"/>
              <a:ea typeface="Times New Roman"/>
              <a:cs typeface="Times New Roman"/>
              <a:sym typeface="Times New Roman"/>
            </a:endParaRPr>
          </a:p>
        </p:txBody>
      </p:sp>
      <p:sp>
        <p:nvSpPr>
          <p:cNvPr id="330" name="Google Shape;330;p16"/>
          <p:cNvSpPr txBox="1"/>
          <p:nvPr/>
        </p:nvSpPr>
        <p:spPr>
          <a:xfrm>
            <a:off x="8220588" y="1629032"/>
            <a:ext cx="688340" cy="915669"/>
          </a:xfrm>
          <a:prstGeom prst="rect">
            <a:avLst/>
          </a:prstGeom>
          <a:noFill/>
          <a:ln>
            <a:noFill/>
          </a:ln>
        </p:spPr>
        <p:txBody>
          <a:bodyPr anchorCtr="0" anchor="t" bIns="0" lIns="0" spcFirstLastPara="1" rIns="0" wrap="square" tIns="17125">
            <a:spAutoFit/>
          </a:bodyPr>
          <a:lstStyle/>
          <a:p>
            <a:pPr indent="0" lvl="0" marL="0" marR="30480" rtl="0" algn="r">
              <a:lnSpc>
                <a:spcPct val="103913"/>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a:p>
            <a:pPr indent="-221615" lvl="0" marL="221615" marR="30480" rtl="0" algn="r">
              <a:lnSpc>
                <a:spcPct val="61014"/>
              </a:lnSpc>
              <a:spcBef>
                <a:spcPts val="0"/>
              </a:spcBef>
              <a:spcAft>
                <a:spcPts val="0"/>
              </a:spcAft>
              <a:buClr>
                <a:schemeClr val="dk1"/>
              </a:buClr>
              <a:buSzPts val="2300"/>
              <a:buFont typeface="Noto Sans Symbols"/>
              <a:buChar char="×"/>
            </a:pPr>
            <a:r>
              <a:rPr i="1" lang="en-US" sz="2300">
                <a:solidFill>
                  <a:schemeClr val="dk1"/>
                </a:solidFill>
                <a:latin typeface="Times New Roman"/>
                <a:ea typeface="Times New Roman"/>
                <a:cs typeface="Times New Roman"/>
                <a:sym typeface="Times New Roman"/>
              </a:rPr>
              <a:t>X</a:t>
            </a:r>
            <a:r>
              <a:rPr baseline="-25000" i="1" lang="en-US" sz="2025">
                <a:solidFill>
                  <a:schemeClr val="dk1"/>
                </a:solidFill>
                <a:latin typeface="Times New Roman"/>
                <a:ea typeface="Times New Roman"/>
                <a:cs typeface="Times New Roman"/>
                <a:sym typeface="Times New Roman"/>
              </a:rPr>
              <a:t>i </a:t>
            </a:r>
            <a:r>
              <a:rPr baseline="-25000" lang="en-US" sz="3450">
                <a:solidFill>
                  <a:schemeClr val="dk1"/>
                </a:solidFill>
                <a:latin typeface="Noto Sans Symbols"/>
                <a:ea typeface="Noto Sans Symbols"/>
                <a:cs typeface="Noto Sans Symbols"/>
                <a:sym typeface="Noto Sans Symbols"/>
              </a:rPr>
              <a:t>⎮</a:t>
            </a:r>
            <a:endParaRPr baseline="-25000" sz="3450">
              <a:solidFill>
                <a:schemeClr val="dk1"/>
              </a:solidFill>
              <a:latin typeface="Noto Sans Symbols"/>
              <a:ea typeface="Noto Sans Symbols"/>
              <a:cs typeface="Noto Sans Symbols"/>
              <a:sym typeface="Noto Sans Symbols"/>
            </a:endParaRPr>
          </a:p>
          <a:p>
            <a:pPr indent="0" lvl="0" marL="0" marR="30480" rtl="0" algn="r">
              <a:lnSpc>
                <a:spcPct val="107391"/>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p:txBody>
      </p:sp>
      <p:grpSp>
        <p:nvGrpSpPr>
          <p:cNvPr id="331" name="Google Shape;331;p16"/>
          <p:cNvGrpSpPr/>
          <p:nvPr/>
        </p:nvGrpSpPr>
        <p:grpSpPr>
          <a:xfrm>
            <a:off x="1723332" y="2099486"/>
            <a:ext cx="5687230" cy="3581400"/>
            <a:chOff x="1723332" y="2099486"/>
            <a:chExt cx="5687230" cy="3581400"/>
          </a:xfrm>
        </p:grpSpPr>
        <p:pic>
          <p:nvPicPr>
            <p:cNvPr id="332" name="Google Shape;332;p16"/>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333" name="Google Shape;333;p16"/>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6"/>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12534" y="2261044"/>
                  </a:lnTo>
                  <a:lnTo>
                    <a:pt x="8877" y="2276487"/>
                  </a:lnTo>
                  <a:lnTo>
                    <a:pt x="1548307" y="2641536"/>
                  </a:lnTo>
                  <a:lnTo>
                    <a:pt x="1533664" y="2703322"/>
                  </a:lnTo>
                  <a:lnTo>
                    <a:pt x="1614474" y="2684335"/>
                  </a:lnTo>
                  <a:lnTo>
                    <a:pt x="1717052" y="2705912"/>
                  </a:lnTo>
                  <a:lnTo>
                    <a:pt x="1697672" y="2601493"/>
                  </a:lnTo>
                  <a:lnTo>
                    <a:pt x="1684667" y="2531402"/>
                  </a:lnTo>
                  <a:lnTo>
                    <a:pt x="1648472" y="2558758"/>
                  </a:lnTo>
                  <a:lnTo>
                    <a:pt x="1642084" y="2545029"/>
                  </a:lnTo>
                  <a:lnTo>
                    <a:pt x="1628394" y="2562275"/>
                  </a:lnTo>
                  <a:lnTo>
                    <a:pt x="1592478" y="2514752"/>
                  </a:lnTo>
                  <a:lnTo>
                    <a:pt x="1592478" y="2567419"/>
                  </a:lnTo>
                  <a:lnTo>
                    <a:pt x="1570291" y="2548852"/>
                  </a:lnTo>
                  <a:lnTo>
                    <a:pt x="1566240" y="2565920"/>
                  </a:lnTo>
                  <a:lnTo>
                    <a:pt x="1558150" y="2559507"/>
                  </a:lnTo>
                  <a:lnTo>
                    <a:pt x="1558150" y="2600033"/>
                  </a:lnTo>
                  <a:lnTo>
                    <a:pt x="1555635" y="2610637"/>
                  </a:lnTo>
                  <a:lnTo>
                    <a:pt x="78232" y="2260320"/>
                  </a:lnTo>
                  <a:lnTo>
                    <a:pt x="870000" y="2053666"/>
                  </a:lnTo>
                  <a:lnTo>
                    <a:pt x="1558150" y="2600033"/>
                  </a:lnTo>
                  <a:lnTo>
                    <a:pt x="1558150" y="2559507"/>
                  </a:lnTo>
                  <a:lnTo>
                    <a:pt x="908431" y="2043633"/>
                  </a:lnTo>
                  <a:lnTo>
                    <a:pt x="1149172" y="1980806"/>
                  </a:lnTo>
                  <a:lnTo>
                    <a:pt x="1592478" y="2567419"/>
                  </a:lnTo>
                  <a:lnTo>
                    <a:pt x="1592478" y="2514752"/>
                  </a:lnTo>
                  <a:lnTo>
                    <a:pt x="1182408" y="1972132"/>
                  </a:lnTo>
                  <a:lnTo>
                    <a:pt x="1567459" y="1871624"/>
                  </a:lnTo>
                  <a:lnTo>
                    <a:pt x="1583499" y="1933067"/>
                  </a:lnTo>
                  <a:lnTo>
                    <a:pt x="1693379" y="1836902"/>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1552905" y="1756321"/>
                  </a:lnTo>
                  <a:lnTo>
                    <a:pt x="1552905" y="1815896"/>
                  </a:lnTo>
                  <a:lnTo>
                    <a:pt x="1545310" y="1844598"/>
                  </a:lnTo>
                  <a:lnTo>
                    <a:pt x="1161694" y="1944712"/>
                  </a:lnTo>
                  <a:lnTo>
                    <a:pt x="1128458" y="1900732"/>
                  </a:lnTo>
                  <a:lnTo>
                    <a:pt x="1128458" y="1953387"/>
                  </a:lnTo>
                  <a:lnTo>
                    <a:pt x="877328" y="2018944"/>
                  </a:lnTo>
                  <a:lnTo>
                    <a:pt x="838898" y="1988439"/>
                  </a:lnTo>
                  <a:lnTo>
                    <a:pt x="838898" y="2028964"/>
                  </a:lnTo>
                  <a:lnTo>
                    <a:pt x="83832" y="2226043"/>
                  </a:lnTo>
                  <a:lnTo>
                    <a:pt x="592429" y="1833270"/>
                  </a:lnTo>
                  <a:lnTo>
                    <a:pt x="838898" y="2028964"/>
                  </a:lnTo>
                  <a:lnTo>
                    <a:pt x="838898" y="1988439"/>
                  </a:lnTo>
                  <a:lnTo>
                    <a:pt x="618312" y="1813280"/>
                  </a:lnTo>
                  <a:lnTo>
                    <a:pt x="873594" y="1616125"/>
                  </a:lnTo>
                  <a:lnTo>
                    <a:pt x="1128458" y="1953387"/>
                  </a:lnTo>
                  <a:lnTo>
                    <a:pt x="1128458" y="1900732"/>
                  </a:lnTo>
                  <a:lnTo>
                    <a:pt x="916965" y="1620850"/>
                  </a:lnTo>
                  <a:lnTo>
                    <a:pt x="1545412" y="1787182"/>
                  </a:lnTo>
                  <a:lnTo>
                    <a:pt x="1552905" y="1815896"/>
                  </a:lnTo>
                  <a:lnTo>
                    <a:pt x="1552905" y="1756321"/>
                  </a:lnTo>
                  <a:lnTo>
                    <a:pt x="911771" y="1586649"/>
                  </a:lnTo>
                  <a:lnTo>
                    <a:pt x="1180680" y="1378978"/>
                  </a:lnTo>
                  <a:lnTo>
                    <a:pt x="1570786" y="1678012"/>
                  </a:lnTo>
                  <a:lnTo>
                    <a:pt x="1532153" y="1728406"/>
                  </a:lnTo>
                  <a:lnTo>
                    <a:pt x="1573936" y="1736471"/>
                  </a:lnTo>
                  <a:lnTo>
                    <a:pt x="1573936" y="1640433"/>
                  </a:lnTo>
                  <a:lnTo>
                    <a:pt x="1206677" y="1358900"/>
                  </a:lnTo>
                  <a:lnTo>
                    <a:pt x="1624749" y="1036040"/>
                  </a:lnTo>
                  <a:lnTo>
                    <a:pt x="1663560" y="1086294"/>
                  </a:lnTo>
                  <a:lnTo>
                    <a:pt x="1704619" y="1001217"/>
                  </a:lnTo>
                  <a:lnTo>
                    <a:pt x="1740687" y="926439"/>
                  </a:lnTo>
                  <a:lnTo>
                    <a:pt x="1717014" y="905725"/>
                  </a:lnTo>
                  <a:lnTo>
                    <a:pt x="1607134" y="809548"/>
                  </a:lnTo>
                  <a:lnTo>
                    <a:pt x="1599780" y="837717"/>
                  </a:lnTo>
                  <a:lnTo>
                    <a:pt x="1599780" y="1015212"/>
                  </a:lnTo>
                  <a:lnTo>
                    <a:pt x="1180617" y="1338922"/>
                  </a:lnTo>
                  <a:lnTo>
                    <a:pt x="1154620" y="1318996"/>
                  </a:lnTo>
                  <a:lnTo>
                    <a:pt x="1154620" y="1359001"/>
                  </a:lnTo>
                  <a:lnTo>
                    <a:pt x="879576" y="1571409"/>
                  </a:lnTo>
                  <a:lnTo>
                    <a:pt x="841425" y="1520926"/>
                  </a:lnTo>
                  <a:lnTo>
                    <a:pt x="841425" y="1600873"/>
                  </a:lnTo>
                  <a:lnTo>
                    <a:pt x="592696" y="1792947"/>
                  </a:lnTo>
                  <a:lnTo>
                    <a:pt x="566813" y="1772399"/>
                  </a:lnTo>
                  <a:lnTo>
                    <a:pt x="566813" y="1812937"/>
                  </a:lnTo>
                  <a:lnTo>
                    <a:pt x="101727" y="2172106"/>
                  </a:lnTo>
                  <a:lnTo>
                    <a:pt x="451764" y="1721573"/>
                  </a:lnTo>
                  <a:lnTo>
                    <a:pt x="566813" y="1812937"/>
                  </a:lnTo>
                  <a:lnTo>
                    <a:pt x="566813" y="1772399"/>
                  </a:lnTo>
                  <a:lnTo>
                    <a:pt x="471246" y="1696504"/>
                  </a:lnTo>
                  <a:lnTo>
                    <a:pt x="596011" y="1535912"/>
                  </a:lnTo>
                  <a:lnTo>
                    <a:pt x="841425" y="1600873"/>
                  </a:lnTo>
                  <a:lnTo>
                    <a:pt x="841425" y="1520926"/>
                  </a:lnTo>
                  <a:lnTo>
                    <a:pt x="836206" y="1514017"/>
                  </a:lnTo>
                  <a:lnTo>
                    <a:pt x="836206" y="1566633"/>
                  </a:lnTo>
                  <a:lnTo>
                    <a:pt x="617181" y="1508671"/>
                  </a:lnTo>
                  <a:lnTo>
                    <a:pt x="706005" y="1394345"/>
                  </a:lnTo>
                  <a:lnTo>
                    <a:pt x="836206" y="1566633"/>
                  </a:lnTo>
                  <a:lnTo>
                    <a:pt x="836206" y="1514017"/>
                  </a:lnTo>
                  <a:lnTo>
                    <a:pt x="726173" y="1368386"/>
                  </a:lnTo>
                  <a:lnTo>
                    <a:pt x="882827" y="1166761"/>
                  </a:lnTo>
                  <a:lnTo>
                    <a:pt x="898499" y="1162659"/>
                  </a:lnTo>
                  <a:lnTo>
                    <a:pt x="1154620" y="1359001"/>
                  </a:lnTo>
                  <a:lnTo>
                    <a:pt x="1154620" y="1318996"/>
                  </a:lnTo>
                  <a:lnTo>
                    <a:pt x="937437" y="1152499"/>
                  </a:lnTo>
                  <a:lnTo>
                    <a:pt x="1584299" y="983678"/>
                  </a:lnTo>
                  <a:lnTo>
                    <a:pt x="1595259" y="997864"/>
                  </a:lnTo>
                  <a:lnTo>
                    <a:pt x="1599780" y="1015212"/>
                  </a:lnTo>
                  <a:lnTo>
                    <a:pt x="1599780" y="837717"/>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16"/>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6"/>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6"/>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16"/>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6"/>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16"/>
            <p:cNvSpPr/>
            <p:nvPr/>
          </p:nvSpPr>
          <p:spPr>
            <a:xfrm>
              <a:off x="4994656" y="2542006"/>
              <a:ext cx="1530350" cy="2696845"/>
            </a:xfrm>
            <a:custGeom>
              <a:rect b="b" l="l" r="r" t="t"/>
              <a:pathLst>
                <a:path extrusionOk="0" h="2696845" w="1530350">
                  <a:moveTo>
                    <a:pt x="1530070" y="917143"/>
                  </a:moveTo>
                  <a:lnTo>
                    <a:pt x="1491970" y="856805"/>
                  </a:lnTo>
                  <a:lnTo>
                    <a:pt x="1435290" y="767080"/>
                  </a:lnTo>
                  <a:lnTo>
                    <a:pt x="1411986" y="805637"/>
                  </a:lnTo>
                  <a:lnTo>
                    <a:pt x="1411986" y="1030147"/>
                  </a:lnTo>
                  <a:lnTo>
                    <a:pt x="1162469" y="1320368"/>
                  </a:lnTo>
                  <a:lnTo>
                    <a:pt x="1141501" y="1295603"/>
                  </a:lnTo>
                  <a:lnTo>
                    <a:pt x="1141501" y="1344739"/>
                  </a:lnTo>
                  <a:lnTo>
                    <a:pt x="1033830" y="1469974"/>
                  </a:lnTo>
                  <a:lnTo>
                    <a:pt x="1012786" y="1457642"/>
                  </a:lnTo>
                  <a:lnTo>
                    <a:pt x="1012786" y="1494459"/>
                  </a:lnTo>
                  <a:lnTo>
                    <a:pt x="775677" y="1770227"/>
                  </a:lnTo>
                  <a:lnTo>
                    <a:pt x="72275" y="1776628"/>
                  </a:lnTo>
                  <a:lnTo>
                    <a:pt x="788822" y="1363179"/>
                  </a:lnTo>
                  <a:lnTo>
                    <a:pt x="1012786" y="1494459"/>
                  </a:lnTo>
                  <a:lnTo>
                    <a:pt x="1012786" y="1457642"/>
                  </a:lnTo>
                  <a:lnTo>
                    <a:pt x="820470" y="1344917"/>
                  </a:lnTo>
                  <a:lnTo>
                    <a:pt x="1036269" y="1220393"/>
                  </a:lnTo>
                  <a:lnTo>
                    <a:pt x="1141501" y="1344739"/>
                  </a:lnTo>
                  <a:lnTo>
                    <a:pt x="1141501" y="1295603"/>
                  </a:lnTo>
                  <a:lnTo>
                    <a:pt x="1064221" y="1204277"/>
                  </a:lnTo>
                  <a:lnTo>
                    <a:pt x="1397101" y="1012202"/>
                  </a:lnTo>
                  <a:lnTo>
                    <a:pt x="1406080" y="1019911"/>
                  </a:lnTo>
                  <a:lnTo>
                    <a:pt x="1411986" y="1030147"/>
                  </a:lnTo>
                  <a:lnTo>
                    <a:pt x="1411986" y="805637"/>
                  </a:lnTo>
                  <a:lnTo>
                    <a:pt x="1402435" y="821423"/>
                  </a:lnTo>
                  <a:lnTo>
                    <a:pt x="1372031" y="803046"/>
                  </a:lnTo>
                  <a:lnTo>
                    <a:pt x="1372031" y="840143"/>
                  </a:lnTo>
                  <a:lnTo>
                    <a:pt x="1371727" y="872223"/>
                  </a:lnTo>
                  <a:lnTo>
                    <a:pt x="1370926" y="873556"/>
                  </a:lnTo>
                  <a:lnTo>
                    <a:pt x="1370926" y="958977"/>
                  </a:lnTo>
                  <a:lnTo>
                    <a:pt x="1370685" y="983970"/>
                  </a:lnTo>
                  <a:lnTo>
                    <a:pt x="1366393" y="985774"/>
                  </a:lnTo>
                  <a:lnTo>
                    <a:pt x="1370647" y="989444"/>
                  </a:lnTo>
                  <a:lnTo>
                    <a:pt x="1370634" y="990828"/>
                  </a:lnTo>
                  <a:lnTo>
                    <a:pt x="1043381" y="1179652"/>
                  </a:lnTo>
                  <a:lnTo>
                    <a:pt x="1015428" y="1146632"/>
                  </a:lnTo>
                  <a:lnTo>
                    <a:pt x="1015428" y="1195781"/>
                  </a:lnTo>
                  <a:lnTo>
                    <a:pt x="788962" y="1326451"/>
                  </a:lnTo>
                  <a:lnTo>
                    <a:pt x="95097" y="919746"/>
                  </a:lnTo>
                  <a:lnTo>
                    <a:pt x="787247" y="926160"/>
                  </a:lnTo>
                  <a:lnTo>
                    <a:pt x="1015428" y="1195781"/>
                  </a:lnTo>
                  <a:lnTo>
                    <a:pt x="1015428" y="1146632"/>
                  </a:lnTo>
                  <a:lnTo>
                    <a:pt x="829170" y="926541"/>
                  </a:lnTo>
                  <a:lnTo>
                    <a:pt x="1355013" y="931418"/>
                  </a:lnTo>
                  <a:lnTo>
                    <a:pt x="1370926" y="958977"/>
                  </a:lnTo>
                  <a:lnTo>
                    <a:pt x="1370926" y="873556"/>
                  </a:lnTo>
                  <a:lnTo>
                    <a:pt x="1355128" y="899668"/>
                  </a:lnTo>
                  <a:lnTo>
                    <a:pt x="802081" y="894549"/>
                  </a:lnTo>
                  <a:lnTo>
                    <a:pt x="110426" y="77330"/>
                  </a:lnTo>
                  <a:lnTo>
                    <a:pt x="1372031" y="840143"/>
                  </a:lnTo>
                  <a:lnTo>
                    <a:pt x="1372031" y="803046"/>
                  </a:lnTo>
                  <a:lnTo>
                    <a:pt x="43891" y="0"/>
                  </a:lnTo>
                  <a:lnTo>
                    <a:pt x="35674" y="13589"/>
                  </a:lnTo>
                  <a:lnTo>
                    <a:pt x="23558" y="23837"/>
                  </a:lnTo>
                  <a:lnTo>
                    <a:pt x="760171" y="894156"/>
                  </a:lnTo>
                  <a:lnTo>
                    <a:pt x="35826" y="887450"/>
                  </a:lnTo>
                  <a:lnTo>
                    <a:pt x="35674" y="903325"/>
                  </a:lnTo>
                  <a:lnTo>
                    <a:pt x="27647" y="917016"/>
                  </a:lnTo>
                  <a:lnTo>
                    <a:pt x="757313" y="1344714"/>
                  </a:lnTo>
                  <a:lnTo>
                    <a:pt x="4102" y="1779308"/>
                  </a:lnTo>
                  <a:lnTo>
                    <a:pt x="12039" y="1793062"/>
                  </a:lnTo>
                  <a:lnTo>
                    <a:pt x="12179" y="1808924"/>
                  </a:lnTo>
                  <a:lnTo>
                    <a:pt x="748169" y="1802231"/>
                  </a:lnTo>
                  <a:lnTo>
                    <a:pt x="0" y="2672435"/>
                  </a:lnTo>
                  <a:lnTo>
                    <a:pt x="12039" y="2682786"/>
                  </a:lnTo>
                  <a:lnTo>
                    <a:pt x="20154" y="2696426"/>
                  </a:lnTo>
                  <a:lnTo>
                    <a:pt x="1401775" y="1874062"/>
                  </a:lnTo>
                  <a:lnTo>
                    <a:pt x="1434261" y="1928634"/>
                  </a:lnTo>
                  <a:lnTo>
                    <a:pt x="1491957" y="1838655"/>
                  </a:lnTo>
                  <a:lnTo>
                    <a:pt x="1530070" y="1779231"/>
                  </a:lnTo>
                  <a:lnTo>
                    <a:pt x="1506029" y="1680425"/>
                  </a:lnTo>
                  <a:lnTo>
                    <a:pt x="1488109" y="1606778"/>
                  </a:lnTo>
                  <a:lnTo>
                    <a:pt x="1442783" y="1645132"/>
                  </a:lnTo>
                  <a:lnTo>
                    <a:pt x="1433258" y="1630476"/>
                  </a:lnTo>
                  <a:lnTo>
                    <a:pt x="1429854" y="1636268"/>
                  </a:lnTo>
                  <a:lnTo>
                    <a:pt x="1412836" y="1616163"/>
                  </a:lnTo>
                  <a:lnTo>
                    <a:pt x="1412836" y="1665300"/>
                  </a:lnTo>
                  <a:lnTo>
                    <a:pt x="1406804" y="1675587"/>
                  </a:lnTo>
                  <a:lnTo>
                    <a:pt x="1397736" y="1683258"/>
                  </a:lnTo>
                  <a:lnTo>
                    <a:pt x="1372006" y="1668183"/>
                  </a:lnTo>
                  <a:lnTo>
                    <a:pt x="1372006" y="1854847"/>
                  </a:lnTo>
                  <a:lnTo>
                    <a:pt x="87439" y="2619438"/>
                  </a:lnTo>
                  <a:lnTo>
                    <a:pt x="790384" y="1801837"/>
                  </a:lnTo>
                  <a:lnTo>
                    <a:pt x="1355712" y="1796694"/>
                  </a:lnTo>
                  <a:lnTo>
                    <a:pt x="1371714" y="1823567"/>
                  </a:lnTo>
                  <a:lnTo>
                    <a:pt x="1372006" y="1854847"/>
                  </a:lnTo>
                  <a:lnTo>
                    <a:pt x="1372006" y="1668183"/>
                  </a:lnTo>
                  <a:lnTo>
                    <a:pt x="1370926" y="1667548"/>
                  </a:lnTo>
                  <a:lnTo>
                    <a:pt x="1370926" y="1736801"/>
                  </a:lnTo>
                  <a:lnTo>
                    <a:pt x="1354429" y="1764957"/>
                  </a:lnTo>
                  <a:lnTo>
                    <a:pt x="817892" y="1769846"/>
                  </a:lnTo>
                  <a:lnTo>
                    <a:pt x="1040625" y="1510779"/>
                  </a:lnTo>
                  <a:lnTo>
                    <a:pt x="1370634" y="1704200"/>
                  </a:lnTo>
                  <a:lnTo>
                    <a:pt x="1370647" y="1706181"/>
                  </a:lnTo>
                  <a:lnTo>
                    <a:pt x="1366926" y="1709331"/>
                  </a:lnTo>
                  <a:lnTo>
                    <a:pt x="1370685" y="1710956"/>
                  </a:lnTo>
                  <a:lnTo>
                    <a:pt x="1370926" y="1736801"/>
                  </a:lnTo>
                  <a:lnTo>
                    <a:pt x="1370926" y="1667548"/>
                  </a:lnTo>
                  <a:lnTo>
                    <a:pt x="1061681" y="1486293"/>
                  </a:lnTo>
                  <a:lnTo>
                    <a:pt x="1162278" y="1369288"/>
                  </a:lnTo>
                  <a:lnTo>
                    <a:pt x="1412836" y="1665300"/>
                  </a:lnTo>
                  <a:lnTo>
                    <a:pt x="1412836" y="1616163"/>
                  </a:lnTo>
                  <a:lnTo>
                    <a:pt x="1183233" y="1344904"/>
                  </a:lnTo>
                  <a:lnTo>
                    <a:pt x="1428800" y="1059294"/>
                  </a:lnTo>
                  <a:lnTo>
                    <a:pt x="1432242" y="1065237"/>
                  </a:lnTo>
                  <a:lnTo>
                    <a:pt x="1441856" y="1050671"/>
                  </a:lnTo>
                  <a:lnTo>
                    <a:pt x="1486763" y="1089266"/>
                  </a:lnTo>
                  <a:lnTo>
                    <a:pt x="1505419" y="1015136"/>
                  </a:lnTo>
                  <a:lnTo>
                    <a:pt x="1530070"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 name="Google Shape;341;p16"/>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342" name="Google Shape;342;p16"/>
          <p:cNvSpPr txBox="1"/>
          <p:nvPr/>
        </p:nvSpPr>
        <p:spPr>
          <a:xfrm>
            <a:off x="1723331" y="5101807"/>
            <a:ext cx="4400452" cy="813043"/>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343" name="Google Shape;343;p16"/>
          <p:cNvGrpSpPr/>
          <p:nvPr/>
        </p:nvGrpSpPr>
        <p:grpSpPr>
          <a:xfrm>
            <a:off x="1892487" y="2204749"/>
            <a:ext cx="3137854" cy="3370874"/>
            <a:chOff x="1892487" y="2204749"/>
            <a:chExt cx="3137854" cy="3370874"/>
          </a:xfrm>
        </p:grpSpPr>
        <p:sp>
          <p:nvSpPr>
            <p:cNvPr id="344" name="Google Shape;344;p16"/>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16"/>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6"/>
            <p:cNvSpPr/>
            <p:nvPr/>
          </p:nvSpPr>
          <p:spPr>
            <a:xfrm>
              <a:off x="1916127" y="35393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6"/>
            <p:cNvSpPr/>
            <p:nvPr/>
          </p:nvSpPr>
          <p:spPr>
            <a:xfrm>
              <a:off x="1916127" y="35393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6"/>
            <p:cNvSpPr/>
            <p:nvPr/>
          </p:nvSpPr>
          <p:spPr>
            <a:xfrm>
              <a:off x="1892487" y="44290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6"/>
            <p:cNvSpPr/>
            <p:nvPr/>
          </p:nvSpPr>
          <p:spPr>
            <a:xfrm>
              <a:off x="1892487" y="44290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6"/>
            <p:cNvSpPr/>
            <p:nvPr/>
          </p:nvSpPr>
          <p:spPr>
            <a:xfrm>
              <a:off x="4325491" y="220474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6"/>
            <p:cNvSpPr/>
            <p:nvPr/>
          </p:nvSpPr>
          <p:spPr>
            <a:xfrm>
              <a:off x="4325491" y="220474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6"/>
            <p:cNvSpPr/>
            <p:nvPr/>
          </p:nvSpPr>
          <p:spPr>
            <a:xfrm>
              <a:off x="4325491" y="30944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6"/>
            <p:cNvSpPr/>
            <p:nvPr/>
          </p:nvSpPr>
          <p:spPr>
            <a:xfrm>
              <a:off x="4325491" y="30944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16"/>
            <p:cNvSpPr/>
            <p:nvPr/>
          </p:nvSpPr>
          <p:spPr>
            <a:xfrm>
              <a:off x="4301851" y="3984214"/>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6"/>
            <p:cNvSpPr/>
            <p:nvPr/>
          </p:nvSpPr>
          <p:spPr>
            <a:xfrm>
              <a:off x="4301851" y="398421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6"/>
            <p:cNvSpPr/>
            <p:nvPr/>
          </p:nvSpPr>
          <p:spPr>
            <a:xfrm>
              <a:off x="4301851" y="48739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6"/>
            <p:cNvSpPr/>
            <p:nvPr/>
          </p:nvSpPr>
          <p:spPr>
            <a:xfrm>
              <a:off x="4301851" y="48739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8" name="Google Shape;358;p16"/>
          <p:cNvSpPr txBox="1"/>
          <p:nvPr/>
        </p:nvSpPr>
        <p:spPr>
          <a:xfrm>
            <a:off x="2104501" y="2791459"/>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1</a:t>
            </a:r>
            <a:endParaRPr baseline="-25000" sz="2400">
              <a:solidFill>
                <a:schemeClr val="dk1"/>
              </a:solidFill>
              <a:latin typeface="Arial"/>
              <a:ea typeface="Arial"/>
              <a:cs typeface="Arial"/>
              <a:sym typeface="Arial"/>
            </a:endParaRPr>
          </a:p>
        </p:txBody>
      </p:sp>
      <p:sp>
        <p:nvSpPr>
          <p:cNvPr id="359" name="Google Shape;359;p16"/>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360" name="Google Shape;360;p16"/>
          <p:cNvSpPr txBox="1"/>
          <p:nvPr/>
        </p:nvSpPr>
        <p:spPr>
          <a:xfrm>
            <a:off x="2104501" y="3672332"/>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2</a:t>
            </a:r>
            <a:endParaRPr baseline="-25000" sz="2400">
              <a:solidFill>
                <a:schemeClr val="dk1"/>
              </a:solidFill>
              <a:latin typeface="Arial"/>
              <a:ea typeface="Arial"/>
              <a:cs typeface="Arial"/>
              <a:sym typeface="Arial"/>
            </a:endParaRPr>
          </a:p>
        </p:txBody>
      </p:sp>
      <p:sp>
        <p:nvSpPr>
          <p:cNvPr id="361" name="Google Shape;361;p16"/>
          <p:cNvSpPr txBox="1"/>
          <p:nvPr/>
        </p:nvSpPr>
        <p:spPr>
          <a:xfrm>
            <a:off x="2065736" y="4562347"/>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3</a:t>
            </a:r>
            <a:endParaRPr baseline="-25000" sz="2400">
              <a:solidFill>
                <a:schemeClr val="dk1"/>
              </a:solidFill>
              <a:latin typeface="Arial"/>
              <a:ea typeface="Arial"/>
              <a:cs typeface="Arial"/>
              <a:sym typeface="Arial"/>
            </a:endParaRPr>
          </a:p>
        </p:txBody>
      </p:sp>
      <p:sp>
        <p:nvSpPr>
          <p:cNvPr id="362" name="Google Shape;362;p16"/>
          <p:cNvSpPr txBox="1"/>
          <p:nvPr/>
        </p:nvSpPr>
        <p:spPr>
          <a:xfrm>
            <a:off x="4475376" y="2309876"/>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1</a:t>
            </a:r>
            <a:endParaRPr baseline="-25000" sz="2400">
              <a:solidFill>
                <a:schemeClr val="dk1"/>
              </a:solidFill>
              <a:latin typeface="Arial"/>
              <a:ea typeface="Arial"/>
              <a:cs typeface="Arial"/>
              <a:sym typeface="Arial"/>
            </a:endParaRPr>
          </a:p>
        </p:txBody>
      </p:sp>
      <p:sp>
        <p:nvSpPr>
          <p:cNvPr id="363" name="Google Shape;363;p16"/>
          <p:cNvSpPr txBox="1"/>
          <p:nvPr/>
        </p:nvSpPr>
        <p:spPr>
          <a:xfrm>
            <a:off x="4505111" y="3221228"/>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2</a:t>
            </a:r>
            <a:endParaRPr baseline="-25000" sz="2400">
              <a:solidFill>
                <a:schemeClr val="dk1"/>
              </a:solidFill>
              <a:latin typeface="Arial"/>
              <a:ea typeface="Arial"/>
              <a:cs typeface="Arial"/>
              <a:sym typeface="Arial"/>
            </a:endParaRPr>
          </a:p>
        </p:txBody>
      </p:sp>
      <p:sp>
        <p:nvSpPr>
          <p:cNvPr id="364" name="Google Shape;364;p16"/>
          <p:cNvSpPr txBox="1"/>
          <p:nvPr/>
        </p:nvSpPr>
        <p:spPr>
          <a:xfrm>
            <a:off x="4474988" y="4108195"/>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3</a:t>
            </a:r>
            <a:endParaRPr baseline="-25000" sz="2400">
              <a:solidFill>
                <a:schemeClr val="dk1"/>
              </a:solidFill>
              <a:latin typeface="Arial"/>
              <a:ea typeface="Arial"/>
              <a:cs typeface="Arial"/>
              <a:sym typeface="Arial"/>
            </a:endParaRPr>
          </a:p>
        </p:txBody>
      </p:sp>
      <p:sp>
        <p:nvSpPr>
          <p:cNvPr id="365" name="Google Shape;365;p16"/>
          <p:cNvSpPr txBox="1"/>
          <p:nvPr/>
        </p:nvSpPr>
        <p:spPr>
          <a:xfrm>
            <a:off x="4474988" y="4986020"/>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4</a:t>
            </a:r>
            <a:endParaRPr baseline="-25000" sz="2400">
              <a:solidFill>
                <a:schemeClr val="dk1"/>
              </a:solidFill>
              <a:latin typeface="Arial"/>
              <a:ea typeface="Arial"/>
              <a:cs typeface="Arial"/>
              <a:sym typeface="Arial"/>
            </a:endParaRPr>
          </a:p>
        </p:txBody>
      </p:sp>
      <p:sp>
        <p:nvSpPr>
          <p:cNvPr id="366" name="Google Shape;366;p16"/>
          <p:cNvSpPr txBox="1"/>
          <p:nvPr/>
        </p:nvSpPr>
        <p:spPr>
          <a:xfrm>
            <a:off x="3062415" y="2364740"/>
            <a:ext cx="56705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007D00"/>
                </a:solidFill>
                <a:latin typeface="Arial"/>
                <a:ea typeface="Arial"/>
                <a:cs typeface="Arial"/>
                <a:sym typeface="Arial"/>
              </a:rPr>
              <a:t>W</a:t>
            </a:r>
            <a:r>
              <a:rPr b="1" lang="en-US" sz="1600">
                <a:solidFill>
                  <a:srgbClr val="007D00"/>
                </a:solidFill>
                <a:latin typeface="Arial"/>
                <a:ea typeface="Arial"/>
                <a:cs typeface="Arial"/>
                <a:sym typeface="Arial"/>
              </a:rPr>
              <a:t>11</a:t>
            </a:r>
            <a:endParaRPr sz="1600">
              <a:solidFill>
                <a:schemeClr val="dk1"/>
              </a:solidFill>
              <a:latin typeface="Arial"/>
              <a:ea typeface="Arial"/>
              <a:cs typeface="Arial"/>
              <a:sym typeface="Arial"/>
            </a:endParaRPr>
          </a:p>
        </p:txBody>
      </p:sp>
      <p:sp>
        <p:nvSpPr>
          <p:cNvPr id="367" name="Google Shape;367;p16"/>
          <p:cNvSpPr txBox="1"/>
          <p:nvPr/>
        </p:nvSpPr>
        <p:spPr>
          <a:xfrm>
            <a:off x="3123895" y="5019547"/>
            <a:ext cx="58928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007D00"/>
                </a:solidFill>
                <a:latin typeface="Arial"/>
                <a:ea typeface="Arial"/>
                <a:cs typeface="Arial"/>
                <a:sym typeface="Arial"/>
              </a:rPr>
              <a:t>W</a:t>
            </a:r>
            <a:r>
              <a:rPr b="1" lang="en-US" sz="1600">
                <a:solidFill>
                  <a:srgbClr val="007D00"/>
                </a:solidFill>
                <a:latin typeface="Arial"/>
                <a:ea typeface="Arial"/>
                <a:cs typeface="Arial"/>
                <a:sym typeface="Arial"/>
              </a:rPr>
              <a:t>34</a:t>
            </a:r>
            <a:endParaRPr sz="1600">
              <a:solidFill>
                <a:schemeClr val="dk1"/>
              </a:solidFill>
              <a:latin typeface="Arial"/>
              <a:ea typeface="Arial"/>
              <a:cs typeface="Arial"/>
              <a:sym typeface="Arial"/>
            </a:endParaRPr>
          </a:p>
        </p:txBody>
      </p:sp>
      <p:sp>
        <p:nvSpPr>
          <p:cNvPr id="368" name="Google Shape;368;p16"/>
          <p:cNvSpPr txBox="1"/>
          <p:nvPr/>
        </p:nvSpPr>
        <p:spPr>
          <a:xfrm>
            <a:off x="1156909" y="5944686"/>
            <a:ext cx="7746864"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 activation function in a neural network defines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how the weighted sum of the input is transformed into an output from a node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or nodes in a layer of the network</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7"/>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374" name="Google Shape;374;p17"/>
          <p:cNvSpPr txBox="1"/>
          <p:nvPr/>
        </p:nvSpPr>
        <p:spPr>
          <a:xfrm>
            <a:off x="218688" y="1005332"/>
            <a:ext cx="87064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Weight Sharing</a:t>
            </a:r>
            <a:r>
              <a:rPr lang="en-US" sz="2400">
                <a:solidFill>
                  <a:schemeClr val="dk1"/>
                </a:solidFill>
                <a:latin typeface="Arial"/>
                <a:ea typeface="Arial"/>
                <a:cs typeface="Arial"/>
                <a:sym typeface="Arial"/>
              </a:rPr>
              <a:t>: multiple synapses use the </a:t>
            </a:r>
            <a:r>
              <a:rPr b="1" lang="en-US" sz="2400">
                <a:solidFill>
                  <a:schemeClr val="dk1"/>
                </a:solidFill>
                <a:latin typeface="Arial"/>
                <a:ea typeface="Arial"/>
                <a:cs typeface="Arial"/>
                <a:sym typeface="Arial"/>
              </a:rPr>
              <a:t>same weight value</a:t>
            </a:r>
            <a:endParaRPr sz="2400">
              <a:solidFill>
                <a:schemeClr val="dk1"/>
              </a:solidFill>
              <a:latin typeface="Arial"/>
              <a:ea typeface="Arial"/>
              <a:cs typeface="Arial"/>
              <a:sym typeface="Arial"/>
            </a:endParaRPr>
          </a:p>
        </p:txBody>
      </p:sp>
      <p:sp>
        <p:nvSpPr>
          <p:cNvPr id="375" name="Google Shape;375;p17"/>
          <p:cNvSpPr txBox="1"/>
          <p:nvPr/>
        </p:nvSpPr>
        <p:spPr>
          <a:xfrm>
            <a:off x="7537700" y="1712389"/>
            <a:ext cx="111760" cy="2317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50">
                <a:solidFill>
                  <a:schemeClr val="dk1"/>
                </a:solidFill>
                <a:latin typeface="Times New Roman"/>
                <a:ea typeface="Times New Roman"/>
                <a:cs typeface="Times New Roman"/>
                <a:sym typeface="Times New Roman"/>
              </a:rPr>
              <a:t>3</a:t>
            </a:r>
            <a:endParaRPr sz="1350">
              <a:solidFill>
                <a:schemeClr val="dk1"/>
              </a:solidFill>
              <a:latin typeface="Times New Roman"/>
              <a:ea typeface="Times New Roman"/>
              <a:cs typeface="Times New Roman"/>
              <a:sym typeface="Times New Roman"/>
            </a:endParaRPr>
          </a:p>
        </p:txBody>
      </p:sp>
      <p:sp>
        <p:nvSpPr>
          <p:cNvPr id="376" name="Google Shape;376;p17"/>
          <p:cNvSpPr txBox="1"/>
          <p:nvPr/>
        </p:nvSpPr>
        <p:spPr>
          <a:xfrm>
            <a:off x="7299659" y="1654426"/>
            <a:ext cx="139700" cy="3816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p:txBody>
      </p:sp>
      <p:sp>
        <p:nvSpPr>
          <p:cNvPr id="377" name="Google Shape;377;p17"/>
          <p:cNvSpPr txBox="1"/>
          <p:nvPr/>
        </p:nvSpPr>
        <p:spPr>
          <a:xfrm>
            <a:off x="7274259" y="2227889"/>
            <a:ext cx="467359" cy="38163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3450">
                <a:solidFill>
                  <a:schemeClr val="dk1"/>
                </a:solidFill>
                <a:latin typeface="Noto Sans Symbols"/>
                <a:ea typeface="Noto Sans Symbols"/>
                <a:cs typeface="Noto Sans Symbols"/>
                <a:sym typeface="Noto Sans Symbols"/>
              </a:rPr>
              <a:t>⎛</a:t>
            </a:r>
            <a:r>
              <a:rPr baseline="30000" lang="en-US" sz="3450">
                <a:solidFill>
                  <a:schemeClr val="dk1"/>
                </a:solidFill>
                <a:latin typeface="Times New Roman"/>
                <a:ea typeface="Times New Roman"/>
                <a:cs typeface="Times New Roman"/>
                <a:sym typeface="Times New Roman"/>
              </a:rPr>
              <a:t> </a:t>
            </a:r>
            <a:r>
              <a:rPr i="1" lang="en-US" sz="1350">
                <a:solidFill>
                  <a:schemeClr val="dk1"/>
                </a:solidFill>
                <a:latin typeface="Times New Roman"/>
                <a:ea typeface="Times New Roman"/>
                <a:cs typeface="Times New Roman"/>
                <a:sym typeface="Times New Roman"/>
              </a:rPr>
              <a:t>i</a:t>
            </a:r>
            <a:r>
              <a:rPr lang="en-US" sz="1350">
                <a:solidFill>
                  <a:schemeClr val="dk1"/>
                </a:solidFill>
                <a:latin typeface="Noto Sans Symbols"/>
                <a:ea typeface="Noto Sans Symbols"/>
                <a:cs typeface="Noto Sans Symbols"/>
                <a:sym typeface="Noto Sans Symbols"/>
              </a:rPr>
              <a:t>=</a:t>
            </a:r>
            <a:r>
              <a:rPr lang="en-US" sz="1350">
                <a:solidFill>
                  <a:schemeClr val="dk1"/>
                </a:solidFill>
                <a:latin typeface="Times New Roman"/>
                <a:ea typeface="Times New Roman"/>
                <a:cs typeface="Times New Roman"/>
                <a:sym typeface="Times New Roman"/>
              </a:rPr>
              <a:t>1</a:t>
            </a:r>
            <a:endParaRPr sz="1350">
              <a:solidFill>
                <a:schemeClr val="dk1"/>
              </a:solidFill>
              <a:latin typeface="Times New Roman"/>
              <a:ea typeface="Times New Roman"/>
              <a:cs typeface="Times New Roman"/>
              <a:sym typeface="Times New Roman"/>
            </a:endParaRPr>
          </a:p>
        </p:txBody>
      </p:sp>
      <p:sp>
        <p:nvSpPr>
          <p:cNvPr id="378" name="Google Shape;378;p17"/>
          <p:cNvSpPr txBox="1"/>
          <p:nvPr/>
        </p:nvSpPr>
        <p:spPr>
          <a:xfrm>
            <a:off x="5551549" y="1762626"/>
            <a:ext cx="2567305" cy="5600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2300">
                <a:solidFill>
                  <a:schemeClr val="dk1"/>
                </a:solidFill>
                <a:latin typeface="Times New Roman"/>
                <a:ea typeface="Times New Roman"/>
                <a:cs typeface="Times New Roman"/>
                <a:sym typeface="Times New Roman"/>
              </a:rPr>
              <a:t>Y</a:t>
            </a:r>
            <a:r>
              <a:rPr baseline="-25000" i="1" lang="en-US" sz="2025">
                <a:solidFill>
                  <a:schemeClr val="dk1"/>
                </a:solidFill>
                <a:latin typeface="Times New Roman"/>
                <a:ea typeface="Times New Roman"/>
                <a:cs typeface="Times New Roman"/>
                <a:sym typeface="Times New Roman"/>
              </a:rPr>
              <a:t>j  </a:t>
            </a:r>
            <a:r>
              <a:rPr lang="en-US" sz="2300">
                <a:solidFill>
                  <a:schemeClr val="dk1"/>
                </a:solidFill>
                <a:latin typeface="Noto Sans Symbols"/>
                <a:ea typeface="Noto Sans Symbols"/>
                <a:cs typeface="Noto Sans Symbols"/>
                <a:sym typeface="Noto Sans Symbols"/>
              </a:rPr>
              <a:t>=</a:t>
            </a:r>
            <a:r>
              <a:rPr lang="en-US" sz="2300">
                <a:solidFill>
                  <a:schemeClr val="dk1"/>
                </a:solidFill>
                <a:latin typeface="Times New Roman"/>
                <a:ea typeface="Times New Roman"/>
                <a:cs typeface="Times New Roman"/>
                <a:sym typeface="Times New Roman"/>
              </a:rPr>
              <a:t> activation</a:t>
            </a:r>
            <a:r>
              <a:rPr baseline="-25000" lang="en-US" sz="3450">
                <a:solidFill>
                  <a:schemeClr val="dk1"/>
                </a:solidFill>
                <a:latin typeface="Noto Sans Symbols"/>
                <a:ea typeface="Noto Sans Symbols"/>
                <a:cs typeface="Noto Sans Symbols"/>
                <a:sym typeface="Noto Sans Symbols"/>
              </a:rPr>
              <a:t>⎮</a:t>
            </a:r>
            <a:r>
              <a:rPr baseline="-25000" lang="en-US" sz="5250">
                <a:solidFill>
                  <a:schemeClr val="dk1"/>
                </a:solidFill>
                <a:latin typeface="Noto Sans Symbols"/>
                <a:ea typeface="Noto Sans Symbols"/>
                <a:cs typeface="Noto Sans Symbols"/>
                <a:sym typeface="Noto Sans Symbols"/>
              </a:rPr>
              <a:t>∑</a:t>
            </a:r>
            <a:r>
              <a:rPr i="1" lang="en-US" sz="2300">
                <a:solidFill>
                  <a:schemeClr val="dk1"/>
                </a:solidFill>
                <a:latin typeface="Times New Roman"/>
                <a:ea typeface="Times New Roman"/>
                <a:cs typeface="Times New Roman"/>
                <a:sym typeface="Times New Roman"/>
              </a:rPr>
              <a:t>W</a:t>
            </a:r>
            <a:r>
              <a:rPr baseline="-25000" i="1" lang="en-US" sz="2025">
                <a:solidFill>
                  <a:schemeClr val="dk1"/>
                </a:solidFill>
                <a:latin typeface="Times New Roman"/>
                <a:ea typeface="Times New Roman"/>
                <a:cs typeface="Times New Roman"/>
                <a:sym typeface="Times New Roman"/>
              </a:rPr>
              <a:t>ij</a:t>
            </a:r>
            <a:endParaRPr baseline="-25000" sz="2025">
              <a:solidFill>
                <a:schemeClr val="dk1"/>
              </a:solidFill>
              <a:latin typeface="Times New Roman"/>
              <a:ea typeface="Times New Roman"/>
              <a:cs typeface="Times New Roman"/>
              <a:sym typeface="Times New Roman"/>
            </a:endParaRPr>
          </a:p>
        </p:txBody>
      </p:sp>
      <p:sp>
        <p:nvSpPr>
          <p:cNvPr id="379" name="Google Shape;379;p17"/>
          <p:cNvSpPr txBox="1"/>
          <p:nvPr/>
        </p:nvSpPr>
        <p:spPr>
          <a:xfrm>
            <a:off x="8115132" y="1654426"/>
            <a:ext cx="688340" cy="915669"/>
          </a:xfrm>
          <a:prstGeom prst="rect">
            <a:avLst/>
          </a:prstGeom>
          <a:noFill/>
          <a:ln>
            <a:noFill/>
          </a:ln>
        </p:spPr>
        <p:txBody>
          <a:bodyPr anchorCtr="0" anchor="t" bIns="0" lIns="0" spcFirstLastPara="1" rIns="0" wrap="square" tIns="17125">
            <a:spAutoFit/>
          </a:bodyPr>
          <a:lstStyle/>
          <a:p>
            <a:pPr indent="0" lvl="0" marL="0" marR="30480" rtl="0" algn="r">
              <a:lnSpc>
                <a:spcPct val="103913"/>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a:p>
            <a:pPr indent="-221615" lvl="0" marL="221615" marR="30480" rtl="0" algn="r">
              <a:lnSpc>
                <a:spcPct val="61014"/>
              </a:lnSpc>
              <a:spcBef>
                <a:spcPts val="0"/>
              </a:spcBef>
              <a:spcAft>
                <a:spcPts val="0"/>
              </a:spcAft>
              <a:buClr>
                <a:schemeClr val="dk1"/>
              </a:buClr>
              <a:buSzPts val="2300"/>
              <a:buFont typeface="Noto Sans Symbols"/>
              <a:buChar char="×"/>
            </a:pPr>
            <a:r>
              <a:rPr i="1" lang="en-US" sz="2300">
                <a:solidFill>
                  <a:schemeClr val="dk1"/>
                </a:solidFill>
                <a:latin typeface="Times New Roman"/>
                <a:ea typeface="Times New Roman"/>
                <a:cs typeface="Times New Roman"/>
                <a:sym typeface="Times New Roman"/>
              </a:rPr>
              <a:t>X</a:t>
            </a:r>
            <a:r>
              <a:rPr baseline="-25000" i="1" lang="en-US" sz="2025">
                <a:solidFill>
                  <a:schemeClr val="dk1"/>
                </a:solidFill>
                <a:latin typeface="Times New Roman"/>
                <a:ea typeface="Times New Roman"/>
                <a:cs typeface="Times New Roman"/>
                <a:sym typeface="Times New Roman"/>
              </a:rPr>
              <a:t>i </a:t>
            </a:r>
            <a:r>
              <a:rPr baseline="-25000" lang="en-US" sz="3450">
                <a:solidFill>
                  <a:schemeClr val="dk1"/>
                </a:solidFill>
                <a:latin typeface="Noto Sans Symbols"/>
                <a:ea typeface="Noto Sans Symbols"/>
                <a:cs typeface="Noto Sans Symbols"/>
                <a:sym typeface="Noto Sans Symbols"/>
              </a:rPr>
              <a:t>⎮</a:t>
            </a:r>
            <a:endParaRPr baseline="-25000" sz="3450">
              <a:solidFill>
                <a:schemeClr val="dk1"/>
              </a:solidFill>
              <a:latin typeface="Noto Sans Symbols"/>
              <a:ea typeface="Noto Sans Symbols"/>
              <a:cs typeface="Noto Sans Symbols"/>
              <a:sym typeface="Noto Sans Symbols"/>
            </a:endParaRPr>
          </a:p>
          <a:p>
            <a:pPr indent="0" lvl="0" marL="0" marR="30480" rtl="0" algn="r">
              <a:lnSpc>
                <a:spcPct val="107391"/>
              </a:lnSpc>
              <a:spcBef>
                <a:spcPts val="0"/>
              </a:spcBef>
              <a:spcAft>
                <a:spcPts val="0"/>
              </a:spcAft>
              <a:buNone/>
            </a:pPr>
            <a:r>
              <a:rPr lang="en-US" sz="2300">
                <a:solidFill>
                  <a:schemeClr val="dk1"/>
                </a:solidFill>
                <a:latin typeface="Noto Sans Symbols"/>
                <a:ea typeface="Noto Sans Symbols"/>
                <a:cs typeface="Noto Sans Symbols"/>
                <a:sym typeface="Noto Sans Symbols"/>
              </a:rPr>
              <a:t>⎠</a:t>
            </a:r>
            <a:endParaRPr sz="2300">
              <a:solidFill>
                <a:schemeClr val="dk1"/>
              </a:solidFill>
              <a:latin typeface="Noto Sans Symbols"/>
              <a:ea typeface="Noto Sans Symbols"/>
              <a:cs typeface="Noto Sans Symbols"/>
              <a:sym typeface="Noto Sans Symbols"/>
            </a:endParaRPr>
          </a:p>
        </p:txBody>
      </p:sp>
      <p:grpSp>
        <p:nvGrpSpPr>
          <p:cNvPr id="380" name="Google Shape;380;p17"/>
          <p:cNvGrpSpPr/>
          <p:nvPr/>
        </p:nvGrpSpPr>
        <p:grpSpPr>
          <a:xfrm>
            <a:off x="1723332" y="2099486"/>
            <a:ext cx="5687230" cy="3581400"/>
            <a:chOff x="1723332" y="2099486"/>
            <a:chExt cx="5687230" cy="3581400"/>
          </a:xfrm>
        </p:grpSpPr>
        <p:pic>
          <p:nvPicPr>
            <p:cNvPr id="381" name="Google Shape;381;p17"/>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382" name="Google Shape;382;p17"/>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17"/>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12534" y="2261044"/>
                  </a:lnTo>
                  <a:lnTo>
                    <a:pt x="8877" y="2276487"/>
                  </a:lnTo>
                  <a:lnTo>
                    <a:pt x="1548307" y="2641536"/>
                  </a:lnTo>
                  <a:lnTo>
                    <a:pt x="1533664" y="2703322"/>
                  </a:lnTo>
                  <a:lnTo>
                    <a:pt x="1614474" y="2684335"/>
                  </a:lnTo>
                  <a:lnTo>
                    <a:pt x="1717052" y="2705912"/>
                  </a:lnTo>
                  <a:lnTo>
                    <a:pt x="1697672" y="2601493"/>
                  </a:lnTo>
                  <a:lnTo>
                    <a:pt x="1684667" y="2531402"/>
                  </a:lnTo>
                  <a:lnTo>
                    <a:pt x="1648472" y="2558758"/>
                  </a:lnTo>
                  <a:lnTo>
                    <a:pt x="1642084" y="2545029"/>
                  </a:lnTo>
                  <a:lnTo>
                    <a:pt x="1628394" y="2562275"/>
                  </a:lnTo>
                  <a:lnTo>
                    <a:pt x="1592478" y="2514752"/>
                  </a:lnTo>
                  <a:lnTo>
                    <a:pt x="1592478" y="2567419"/>
                  </a:lnTo>
                  <a:lnTo>
                    <a:pt x="1570291" y="2548852"/>
                  </a:lnTo>
                  <a:lnTo>
                    <a:pt x="1566240" y="2565920"/>
                  </a:lnTo>
                  <a:lnTo>
                    <a:pt x="1558150" y="2559507"/>
                  </a:lnTo>
                  <a:lnTo>
                    <a:pt x="1558150" y="2600033"/>
                  </a:lnTo>
                  <a:lnTo>
                    <a:pt x="1555635" y="2610637"/>
                  </a:lnTo>
                  <a:lnTo>
                    <a:pt x="78232" y="2260320"/>
                  </a:lnTo>
                  <a:lnTo>
                    <a:pt x="870000" y="2053666"/>
                  </a:lnTo>
                  <a:lnTo>
                    <a:pt x="1558150" y="2600033"/>
                  </a:lnTo>
                  <a:lnTo>
                    <a:pt x="1558150" y="2559507"/>
                  </a:lnTo>
                  <a:lnTo>
                    <a:pt x="908431" y="2043633"/>
                  </a:lnTo>
                  <a:lnTo>
                    <a:pt x="1149172" y="1980806"/>
                  </a:lnTo>
                  <a:lnTo>
                    <a:pt x="1592478" y="2567419"/>
                  </a:lnTo>
                  <a:lnTo>
                    <a:pt x="1592478" y="2514752"/>
                  </a:lnTo>
                  <a:lnTo>
                    <a:pt x="1182408" y="1972132"/>
                  </a:lnTo>
                  <a:lnTo>
                    <a:pt x="1567459" y="1871624"/>
                  </a:lnTo>
                  <a:lnTo>
                    <a:pt x="1583499" y="1933067"/>
                  </a:lnTo>
                  <a:lnTo>
                    <a:pt x="1693379" y="1836902"/>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1552905" y="1756321"/>
                  </a:lnTo>
                  <a:lnTo>
                    <a:pt x="1552905" y="1815896"/>
                  </a:lnTo>
                  <a:lnTo>
                    <a:pt x="1545310" y="1844598"/>
                  </a:lnTo>
                  <a:lnTo>
                    <a:pt x="1161694" y="1944712"/>
                  </a:lnTo>
                  <a:lnTo>
                    <a:pt x="1128458" y="1900732"/>
                  </a:lnTo>
                  <a:lnTo>
                    <a:pt x="1128458" y="1953387"/>
                  </a:lnTo>
                  <a:lnTo>
                    <a:pt x="877328" y="2018944"/>
                  </a:lnTo>
                  <a:lnTo>
                    <a:pt x="838898" y="1988439"/>
                  </a:lnTo>
                  <a:lnTo>
                    <a:pt x="838898" y="2028964"/>
                  </a:lnTo>
                  <a:lnTo>
                    <a:pt x="83832" y="2226043"/>
                  </a:lnTo>
                  <a:lnTo>
                    <a:pt x="592429" y="1833270"/>
                  </a:lnTo>
                  <a:lnTo>
                    <a:pt x="838898" y="2028964"/>
                  </a:lnTo>
                  <a:lnTo>
                    <a:pt x="838898" y="1988439"/>
                  </a:lnTo>
                  <a:lnTo>
                    <a:pt x="618312" y="1813280"/>
                  </a:lnTo>
                  <a:lnTo>
                    <a:pt x="873594" y="1616125"/>
                  </a:lnTo>
                  <a:lnTo>
                    <a:pt x="1128458" y="1953387"/>
                  </a:lnTo>
                  <a:lnTo>
                    <a:pt x="1128458" y="1900732"/>
                  </a:lnTo>
                  <a:lnTo>
                    <a:pt x="916965" y="1620850"/>
                  </a:lnTo>
                  <a:lnTo>
                    <a:pt x="1545412" y="1787182"/>
                  </a:lnTo>
                  <a:lnTo>
                    <a:pt x="1552905" y="1815896"/>
                  </a:lnTo>
                  <a:lnTo>
                    <a:pt x="1552905" y="1756321"/>
                  </a:lnTo>
                  <a:lnTo>
                    <a:pt x="911771" y="1586649"/>
                  </a:lnTo>
                  <a:lnTo>
                    <a:pt x="1180680" y="1378978"/>
                  </a:lnTo>
                  <a:lnTo>
                    <a:pt x="1570786" y="1678012"/>
                  </a:lnTo>
                  <a:lnTo>
                    <a:pt x="1532153" y="1728406"/>
                  </a:lnTo>
                  <a:lnTo>
                    <a:pt x="1573936" y="1736471"/>
                  </a:lnTo>
                  <a:lnTo>
                    <a:pt x="1573936" y="1640433"/>
                  </a:lnTo>
                  <a:lnTo>
                    <a:pt x="1206677" y="1358900"/>
                  </a:lnTo>
                  <a:lnTo>
                    <a:pt x="1624749" y="1036040"/>
                  </a:lnTo>
                  <a:lnTo>
                    <a:pt x="1663560" y="1086294"/>
                  </a:lnTo>
                  <a:lnTo>
                    <a:pt x="1704619" y="1001217"/>
                  </a:lnTo>
                  <a:lnTo>
                    <a:pt x="1740687" y="926439"/>
                  </a:lnTo>
                  <a:lnTo>
                    <a:pt x="1717014" y="905725"/>
                  </a:lnTo>
                  <a:lnTo>
                    <a:pt x="1607134" y="809548"/>
                  </a:lnTo>
                  <a:lnTo>
                    <a:pt x="1599780" y="837717"/>
                  </a:lnTo>
                  <a:lnTo>
                    <a:pt x="1599780" y="1015212"/>
                  </a:lnTo>
                  <a:lnTo>
                    <a:pt x="1180617" y="1338922"/>
                  </a:lnTo>
                  <a:lnTo>
                    <a:pt x="1154620" y="1318996"/>
                  </a:lnTo>
                  <a:lnTo>
                    <a:pt x="1154620" y="1359001"/>
                  </a:lnTo>
                  <a:lnTo>
                    <a:pt x="879576" y="1571409"/>
                  </a:lnTo>
                  <a:lnTo>
                    <a:pt x="841425" y="1520926"/>
                  </a:lnTo>
                  <a:lnTo>
                    <a:pt x="841425" y="1600873"/>
                  </a:lnTo>
                  <a:lnTo>
                    <a:pt x="592696" y="1792947"/>
                  </a:lnTo>
                  <a:lnTo>
                    <a:pt x="566813" y="1772399"/>
                  </a:lnTo>
                  <a:lnTo>
                    <a:pt x="566813" y="1812937"/>
                  </a:lnTo>
                  <a:lnTo>
                    <a:pt x="101727" y="2172106"/>
                  </a:lnTo>
                  <a:lnTo>
                    <a:pt x="451764" y="1721573"/>
                  </a:lnTo>
                  <a:lnTo>
                    <a:pt x="566813" y="1812937"/>
                  </a:lnTo>
                  <a:lnTo>
                    <a:pt x="566813" y="1772399"/>
                  </a:lnTo>
                  <a:lnTo>
                    <a:pt x="471246" y="1696504"/>
                  </a:lnTo>
                  <a:lnTo>
                    <a:pt x="596011" y="1535912"/>
                  </a:lnTo>
                  <a:lnTo>
                    <a:pt x="841425" y="1600873"/>
                  </a:lnTo>
                  <a:lnTo>
                    <a:pt x="841425" y="1520926"/>
                  </a:lnTo>
                  <a:lnTo>
                    <a:pt x="836206" y="1514017"/>
                  </a:lnTo>
                  <a:lnTo>
                    <a:pt x="836206" y="1566633"/>
                  </a:lnTo>
                  <a:lnTo>
                    <a:pt x="617181" y="1508671"/>
                  </a:lnTo>
                  <a:lnTo>
                    <a:pt x="706005" y="1394345"/>
                  </a:lnTo>
                  <a:lnTo>
                    <a:pt x="836206" y="1566633"/>
                  </a:lnTo>
                  <a:lnTo>
                    <a:pt x="836206" y="1514017"/>
                  </a:lnTo>
                  <a:lnTo>
                    <a:pt x="726173" y="1368386"/>
                  </a:lnTo>
                  <a:lnTo>
                    <a:pt x="882827" y="1166761"/>
                  </a:lnTo>
                  <a:lnTo>
                    <a:pt x="898499" y="1162659"/>
                  </a:lnTo>
                  <a:lnTo>
                    <a:pt x="1154620" y="1359001"/>
                  </a:lnTo>
                  <a:lnTo>
                    <a:pt x="1154620" y="1318996"/>
                  </a:lnTo>
                  <a:lnTo>
                    <a:pt x="937437" y="1152499"/>
                  </a:lnTo>
                  <a:lnTo>
                    <a:pt x="1584299" y="983678"/>
                  </a:lnTo>
                  <a:lnTo>
                    <a:pt x="1595259" y="997864"/>
                  </a:lnTo>
                  <a:lnTo>
                    <a:pt x="1599780" y="1015212"/>
                  </a:lnTo>
                  <a:lnTo>
                    <a:pt x="1599780" y="837717"/>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7"/>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7"/>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7"/>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7"/>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7"/>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7"/>
            <p:cNvSpPr/>
            <p:nvPr/>
          </p:nvSpPr>
          <p:spPr>
            <a:xfrm>
              <a:off x="4994656" y="2542006"/>
              <a:ext cx="1530350" cy="2696845"/>
            </a:xfrm>
            <a:custGeom>
              <a:rect b="b" l="l" r="r" t="t"/>
              <a:pathLst>
                <a:path extrusionOk="0" h="2696845" w="1530350">
                  <a:moveTo>
                    <a:pt x="1530070" y="917143"/>
                  </a:moveTo>
                  <a:lnTo>
                    <a:pt x="1491970" y="856805"/>
                  </a:lnTo>
                  <a:lnTo>
                    <a:pt x="1435290" y="767080"/>
                  </a:lnTo>
                  <a:lnTo>
                    <a:pt x="1411986" y="805637"/>
                  </a:lnTo>
                  <a:lnTo>
                    <a:pt x="1411986" y="1030147"/>
                  </a:lnTo>
                  <a:lnTo>
                    <a:pt x="1162469" y="1320368"/>
                  </a:lnTo>
                  <a:lnTo>
                    <a:pt x="1141501" y="1295603"/>
                  </a:lnTo>
                  <a:lnTo>
                    <a:pt x="1141501" y="1344739"/>
                  </a:lnTo>
                  <a:lnTo>
                    <a:pt x="1033830" y="1469974"/>
                  </a:lnTo>
                  <a:lnTo>
                    <a:pt x="1012786" y="1457642"/>
                  </a:lnTo>
                  <a:lnTo>
                    <a:pt x="1012786" y="1494459"/>
                  </a:lnTo>
                  <a:lnTo>
                    <a:pt x="775677" y="1770227"/>
                  </a:lnTo>
                  <a:lnTo>
                    <a:pt x="72275" y="1776628"/>
                  </a:lnTo>
                  <a:lnTo>
                    <a:pt x="788822" y="1363179"/>
                  </a:lnTo>
                  <a:lnTo>
                    <a:pt x="1012786" y="1494459"/>
                  </a:lnTo>
                  <a:lnTo>
                    <a:pt x="1012786" y="1457642"/>
                  </a:lnTo>
                  <a:lnTo>
                    <a:pt x="820470" y="1344917"/>
                  </a:lnTo>
                  <a:lnTo>
                    <a:pt x="1036269" y="1220393"/>
                  </a:lnTo>
                  <a:lnTo>
                    <a:pt x="1141501" y="1344739"/>
                  </a:lnTo>
                  <a:lnTo>
                    <a:pt x="1141501" y="1295603"/>
                  </a:lnTo>
                  <a:lnTo>
                    <a:pt x="1064221" y="1204277"/>
                  </a:lnTo>
                  <a:lnTo>
                    <a:pt x="1397101" y="1012202"/>
                  </a:lnTo>
                  <a:lnTo>
                    <a:pt x="1406080" y="1019911"/>
                  </a:lnTo>
                  <a:lnTo>
                    <a:pt x="1411986" y="1030147"/>
                  </a:lnTo>
                  <a:lnTo>
                    <a:pt x="1411986" y="805637"/>
                  </a:lnTo>
                  <a:lnTo>
                    <a:pt x="1402435" y="821423"/>
                  </a:lnTo>
                  <a:lnTo>
                    <a:pt x="1372031" y="803046"/>
                  </a:lnTo>
                  <a:lnTo>
                    <a:pt x="1372031" y="840143"/>
                  </a:lnTo>
                  <a:lnTo>
                    <a:pt x="1371727" y="872223"/>
                  </a:lnTo>
                  <a:lnTo>
                    <a:pt x="1370926" y="873556"/>
                  </a:lnTo>
                  <a:lnTo>
                    <a:pt x="1370926" y="958977"/>
                  </a:lnTo>
                  <a:lnTo>
                    <a:pt x="1370685" y="983970"/>
                  </a:lnTo>
                  <a:lnTo>
                    <a:pt x="1366393" y="985774"/>
                  </a:lnTo>
                  <a:lnTo>
                    <a:pt x="1370647" y="989444"/>
                  </a:lnTo>
                  <a:lnTo>
                    <a:pt x="1370634" y="990828"/>
                  </a:lnTo>
                  <a:lnTo>
                    <a:pt x="1043381" y="1179652"/>
                  </a:lnTo>
                  <a:lnTo>
                    <a:pt x="1015428" y="1146632"/>
                  </a:lnTo>
                  <a:lnTo>
                    <a:pt x="1015428" y="1195781"/>
                  </a:lnTo>
                  <a:lnTo>
                    <a:pt x="788962" y="1326451"/>
                  </a:lnTo>
                  <a:lnTo>
                    <a:pt x="95097" y="919746"/>
                  </a:lnTo>
                  <a:lnTo>
                    <a:pt x="787247" y="926160"/>
                  </a:lnTo>
                  <a:lnTo>
                    <a:pt x="1015428" y="1195781"/>
                  </a:lnTo>
                  <a:lnTo>
                    <a:pt x="1015428" y="1146632"/>
                  </a:lnTo>
                  <a:lnTo>
                    <a:pt x="829170" y="926541"/>
                  </a:lnTo>
                  <a:lnTo>
                    <a:pt x="1355013" y="931418"/>
                  </a:lnTo>
                  <a:lnTo>
                    <a:pt x="1370926" y="958977"/>
                  </a:lnTo>
                  <a:lnTo>
                    <a:pt x="1370926" y="873556"/>
                  </a:lnTo>
                  <a:lnTo>
                    <a:pt x="1355128" y="899668"/>
                  </a:lnTo>
                  <a:lnTo>
                    <a:pt x="802081" y="894549"/>
                  </a:lnTo>
                  <a:lnTo>
                    <a:pt x="110426" y="77330"/>
                  </a:lnTo>
                  <a:lnTo>
                    <a:pt x="1372031" y="840143"/>
                  </a:lnTo>
                  <a:lnTo>
                    <a:pt x="1372031" y="803046"/>
                  </a:lnTo>
                  <a:lnTo>
                    <a:pt x="43891" y="0"/>
                  </a:lnTo>
                  <a:lnTo>
                    <a:pt x="35674" y="13589"/>
                  </a:lnTo>
                  <a:lnTo>
                    <a:pt x="23558" y="23837"/>
                  </a:lnTo>
                  <a:lnTo>
                    <a:pt x="760171" y="894156"/>
                  </a:lnTo>
                  <a:lnTo>
                    <a:pt x="35826" y="887450"/>
                  </a:lnTo>
                  <a:lnTo>
                    <a:pt x="35674" y="903325"/>
                  </a:lnTo>
                  <a:lnTo>
                    <a:pt x="27647" y="917016"/>
                  </a:lnTo>
                  <a:lnTo>
                    <a:pt x="757313" y="1344714"/>
                  </a:lnTo>
                  <a:lnTo>
                    <a:pt x="4102" y="1779308"/>
                  </a:lnTo>
                  <a:lnTo>
                    <a:pt x="12039" y="1793062"/>
                  </a:lnTo>
                  <a:lnTo>
                    <a:pt x="12179" y="1808924"/>
                  </a:lnTo>
                  <a:lnTo>
                    <a:pt x="748169" y="1802231"/>
                  </a:lnTo>
                  <a:lnTo>
                    <a:pt x="0" y="2672435"/>
                  </a:lnTo>
                  <a:lnTo>
                    <a:pt x="12039" y="2682786"/>
                  </a:lnTo>
                  <a:lnTo>
                    <a:pt x="20154" y="2696426"/>
                  </a:lnTo>
                  <a:lnTo>
                    <a:pt x="1401775" y="1874062"/>
                  </a:lnTo>
                  <a:lnTo>
                    <a:pt x="1434261" y="1928634"/>
                  </a:lnTo>
                  <a:lnTo>
                    <a:pt x="1491957" y="1838655"/>
                  </a:lnTo>
                  <a:lnTo>
                    <a:pt x="1530070" y="1779231"/>
                  </a:lnTo>
                  <a:lnTo>
                    <a:pt x="1506029" y="1680425"/>
                  </a:lnTo>
                  <a:lnTo>
                    <a:pt x="1488109" y="1606778"/>
                  </a:lnTo>
                  <a:lnTo>
                    <a:pt x="1442783" y="1645132"/>
                  </a:lnTo>
                  <a:lnTo>
                    <a:pt x="1433258" y="1630476"/>
                  </a:lnTo>
                  <a:lnTo>
                    <a:pt x="1429854" y="1636268"/>
                  </a:lnTo>
                  <a:lnTo>
                    <a:pt x="1412836" y="1616163"/>
                  </a:lnTo>
                  <a:lnTo>
                    <a:pt x="1412836" y="1665300"/>
                  </a:lnTo>
                  <a:lnTo>
                    <a:pt x="1406804" y="1675587"/>
                  </a:lnTo>
                  <a:lnTo>
                    <a:pt x="1397736" y="1683258"/>
                  </a:lnTo>
                  <a:lnTo>
                    <a:pt x="1372006" y="1668183"/>
                  </a:lnTo>
                  <a:lnTo>
                    <a:pt x="1372006" y="1854847"/>
                  </a:lnTo>
                  <a:lnTo>
                    <a:pt x="87439" y="2619438"/>
                  </a:lnTo>
                  <a:lnTo>
                    <a:pt x="790384" y="1801837"/>
                  </a:lnTo>
                  <a:lnTo>
                    <a:pt x="1355712" y="1796694"/>
                  </a:lnTo>
                  <a:lnTo>
                    <a:pt x="1371714" y="1823567"/>
                  </a:lnTo>
                  <a:lnTo>
                    <a:pt x="1372006" y="1854847"/>
                  </a:lnTo>
                  <a:lnTo>
                    <a:pt x="1372006" y="1668183"/>
                  </a:lnTo>
                  <a:lnTo>
                    <a:pt x="1370926" y="1667548"/>
                  </a:lnTo>
                  <a:lnTo>
                    <a:pt x="1370926" y="1736801"/>
                  </a:lnTo>
                  <a:lnTo>
                    <a:pt x="1354429" y="1764957"/>
                  </a:lnTo>
                  <a:lnTo>
                    <a:pt x="817892" y="1769846"/>
                  </a:lnTo>
                  <a:lnTo>
                    <a:pt x="1040625" y="1510779"/>
                  </a:lnTo>
                  <a:lnTo>
                    <a:pt x="1370634" y="1704200"/>
                  </a:lnTo>
                  <a:lnTo>
                    <a:pt x="1370647" y="1706181"/>
                  </a:lnTo>
                  <a:lnTo>
                    <a:pt x="1366926" y="1709331"/>
                  </a:lnTo>
                  <a:lnTo>
                    <a:pt x="1370685" y="1710956"/>
                  </a:lnTo>
                  <a:lnTo>
                    <a:pt x="1370926" y="1736801"/>
                  </a:lnTo>
                  <a:lnTo>
                    <a:pt x="1370926" y="1667548"/>
                  </a:lnTo>
                  <a:lnTo>
                    <a:pt x="1061681" y="1486293"/>
                  </a:lnTo>
                  <a:lnTo>
                    <a:pt x="1162278" y="1369288"/>
                  </a:lnTo>
                  <a:lnTo>
                    <a:pt x="1412836" y="1665300"/>
                  </a:lnTo>
                  <a:lnTo>
                    <a:pt x="1412836" y="1616163"/>
                  </a:lnTo>
                  <a:lnTo>
                    <a:pt x="1183233" y="1344904"/>
                  </a:lnTo>
                  <a:lnTo>
                    <a:pt x="1428800" y="1059294"/>
                  </a:lnTo>
                  <a:lnTo>
                    <a:pt x="1432242" y="1065237"/>
                  </a:lnTo>
                  <a:lnTo>
                    <a:pt x="1441856" y="1050671"/>
                  </a:lnTo>
                  <a:lnTo>
                    <a:pt x="1486763" y="1089266"/>
                  </a:lnTo>
                  <a:lnTo>
                    <a:pt x="1505419" y="1015136"/>
                  </a:lnTo>
                  <a:lnTo>
                    <a:pt x="1530070"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0" name="Google Shape;390;p17"/>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391" name="Google Shape;391;p17"/>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392" name="Google Shape;392;p17"/>
          <p:cNvGrpSpPr/>
          <p:nvPr/>
        </p:nvGrpSpPr>
        <p:grpSpPr>
          <a:xfrm>
            <a:off x="1892487" y="2204749"/>
            <a:ext cx="3137854" cy="3370874"/>
            <a:chOff x="1892487" y="2204749"/>
            <a:chExt cx="3137854" cy="3370874"/>
          </a:xfrm>
        </p:grpSpPr>
        <p:sp>
          <p:nvSpPr>
            <p:cNvPr id="393" name="Google Shape;393;p17"/>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7"/>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7"/>
            <p:cNvSpPr/>
            <p:nvPr/>
          </p:nvSpPr>
          <p:spPr>
            <a:xfrm>
              <a:off x="1916127" y="35393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7"/>
            <p:cNvSpPr/>
            <p:nvPr/>
          </p:nvSpPr>
          <p:spPr>
            <a:xfrm>
              <a:off x="1916127" y="35393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7"/>
            <p:cNvSpPr/>
            <p:nvPr/>
          </p:nvSpPr>
          <p:spPr>
            <a:xfrm>
              <a:off x="1892487" y="44290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7"/>
            <p:cNvSpPr/>
            <p:nvPr/>
          </p:nvSpPr>
          <p:spPr>
            <a:xfrm>
              <a:off x="1892487" y="44290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17"/>
            <p:cNvSpPr/>
            <p:nvPr/>
          </p:nvSpPr>
          <p:spPr>
            <a:xfrm>
              <a:off x="4325491" y="220474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17"/>
            <p:cNvSpPr/>
            <p:nvPr/>
          </p:nvSpPr>
          <p:spPr>
            <a:xfrm>
              <a:off x="4325491" y="220474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17"/>
            <p:cNvSpPr/>
            <p:nvPr/>
          </p:nvSpPr>
          <p:spPr>
            <a:xfrm>
              <a:off x="4325491" y="30944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7"/>
            <p:cNvSpPr/>
            <p:nvPr/>
          </p:nvSpPr>
          <p:spPr>
            <a:xfrm>
              <a:off x="4325491" y="30944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7"/>
            <p:cNvSpPr/>
            <p:nvPr/>
          </p:nvSpPr>
          <p:spPr>
            <a:xfrm>
              <a:off x="4301851" y="3984214"/>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7"/>
            <p:cNvSpPr/>
            <p:nvPr/>
          </p:nvSpPr>
          <p:spPr>
            <a:xfrm>
              <a:off x="4301851" y="398421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7"/>
            <p:cNvSpPr/>
            <p:nvPr/>
          </p:nvSpPr>
          <p:spPr>
            <a:xfrm>
              <a:off x="4301851" y="48739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7"/>
            <p:cNvSpPr/>
            <p:nvPr/>
          </p:nvSpPr>
          <p:spPr>
            <a:xfrm>
              <a:off x="4301851" y="48739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7" name="Google Shape;407;p17"/>
          <p:cNvSpPr txBox="1"/>
          <p:nvPr/>
        </p:nvSpPr>
        <p:spPr>
          <a:xfrm>
            <a:off x="2104501" y="2791459"/>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1</a:t>
            </a:r>
            <a:endParaRPr baseline="-25000" sz="2400">
              <a:solidFill>
                <a:schemeClr val="dk1"/>
              </a:solidFill>
              <a:latin typeface="Arial"/>
              <a:ea typeface="Arial"/>
              <a:cs typeface="Arial"/>
              <a:sym typeface="Arial"/>
            </a:endParaRPr>
          </a:p>
        </p:txBody>
      </p:sp>
      <p:sp>
        <p:nvSpPr>
          <p:cNvPr id="408" name="Google Shape;408;p17"/>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409" name="Google Shape;409;p17"/>
          <p:cNvSpPr txBox="1"/>
          <p:nvPr/>
        </p:nvSpPr>
        <p:spPr>
          <a:xfrm>
            <a:off x="2104501" y="3672332"/>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2</a:t>
            </a:r>
            <a:endParaRPr baseline="-25000" sz="2400">
              <a:solidFill>
                <a:schemeClr val="dk1"/>
              </a:solidFill>
              <a:latin typeface="Arial"/>
              <a:ea typeface="Arial"/>
              <a:cs typeface="Arial"/>
              <a:sym typeface="Arial"/>
            </a:endParaRPr>
          </a:p>
        </p:txBody>
      </p:sp>
      <p:sp>
        <p:nvSpPr>
          <p:cNvPr id="410" name="Google Shape;410;p17"/>
          <p:cNvSpPr txBox="1"/>
          <p:nvPr/>
        </p:nvSpPr>
        <p:spPr>
          <a:xfrm>
            <a:off x="2065736" y="4562347"/>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3</a:t>
            </a:r>
            <a:endParaRPr baseline="-25000" sz="2400">
              <a:solidFill>
                <a:schemeClr val="dk1"/>
              </a:solidFill>
              <a:latin typeface="Arial"/>
              <a:ea typeface="Arial"/>
              <a:cs typeface="Arial"/>
              <a:sym typeface="Arial"/>
            </a:endParaRPr>
          </a:p>
        </p:txBody>
      </p:sp>
      <p:sp>
        <p:nvSpPr>
          <p:cNvPr id="411" name="Google Shape;411;p17"/>
          <p:cNvSpPr txBox="1"/>
          <p:nvPr/>
        </p:nvSpPr>
        <p:spPr>
          <a:xfrm>
            <a:off x="4475376" y="2309876"/>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1</a:t>
            </a:r>
            <a:endParaRPr baseline="-25000" sz="2400">
              <a:solidFill>
                <a:schemeClr val="dk1"/>
              </a:solidFill>
              <a:latin typeface="Arial"/>
              <a:ea typeface="Arial"/>
              <a:cs typeface="Arial"/>
              <a:sym typeface="Arial"/>
            </a:endParaRPr>
          </a:p>
        </p:txBody>
      </p:sp>
      <p:sp>
        <p:nvSpPr>
          <p:cNvPr id="412" name="Google Shape;412;p17"/>
          <p:cNvSpPr txBox="1"/>
          <p:nvPr/>
        </p:nvSpPr>
        <p:spPr>
          <a:xfrm>
            <a:off x="4505111" y="3221228"/>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2</a:t>
            </a:r>
            <a:endParaRPr baseline="-25000" sz="2400">
              <a:solidFill>
                <a:schemeClr val="dk1"/>
              </a:solidFill>
              <a:latin typeface="Arial"/>
              <a:ea typeface="Arial"/>
              <a:cs typeface="Arial"/>
              <a:sym typeface="Arial"/>
            </a:endParaRPr>
          </a:p>
        </p:txBody>
      </p:sp>
      <p:sp>
        <p:nvSpPr>
          <p:cNvPr id="413" name="Google Shape;413;p17"/>
          <p:cNvSpPr txBox="1"/>
          <p:nvPr/>
        </p:nvSpPr>
        <p:spPr>
          <a:xfrm>
            <a:off x="4474988" y="4108195"/>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3</a:t>
            </a:r>
            <a:endParaRPr baseline="-25000" sz="2400">
              <a:solidFill>
                <a:schemeClr val="dk1"/>
              </a:solidFill>
              <a:latin typeface="Arial"/>
              <a:ea typeface="Arial"/>
              <a:cs typeface="Arial"/>
              <a:sym typeface="Arial"/>
            </a:endParaRPr>
          </a:p>
        </p:txBody>
      </p:sp>
      <p:sp>
        <p:nvSpPr>
          <p:cNvPr id="414" name="Google Shape;414;p17"/>
          <p:cNvSpPr txBox="1"/>
          <p:nvPr/>
        </p:nvSpPr>
        <p:spPr>
          <a:xfrm>
            <a:off x="4474988" y="4986020"/>
            <a:ext cx="3924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chemeClr val="dk1"/>
                </a:solidFill>
                <a:latin typeface="Arial"/>
                <a:ea typeface="Arial"/>
                <a:cs typeface="Arial"/>
                <a:sym typeface="Arial"/>
              </a:rPr>
              <a:t>Y</a:t>
            </a:r>
            <a:r>
              <a:rPr b="1" baseline="-25000" lang="en-US" sz="2400">
                <a:solidFill>
                  <a:schemeClr val="dk1"/>
                </a:solidFill>
                <a:latin typeface="Arial"/>
                <a:ea typeface="Arial"/>
                <a:cs typeface="Arial"/>
                <a:sym typeface="Arial"/>
              </a:rPr>
              <a:t>4</a:t>
            </a:r>
            <a:endParaRPr baseline="-25000" sz="2400">
              <a:solidFill>
                <a:schemeClr val="dk1"/>
              </a:solidFill>
              <a:latin typeface="Arial"/>
              <a:ea typeface="Arial"/>
              <a:cs typeface="Arial"/>
              <a:sym typeface="Arial"/>
            </a:endParaRPr>
          </a:p>
        </p:txBody>
      </p:sp>
      <p:sp>
        <p:nvSpPr>
          <p:cNvPr id="415" name="Google Shape;415;p17"/>
          <p:cNvSpPr txBox="1"/>
          <p:nvPr/>
        </p:nvSpPr>
        <p:spPr>
          <a:xfrm>
            <a:off x="3062415" y="2364740"/>
            <a:ext cx="56705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007D00"/>
                </a:solidFill>
                <a:latin typeface="Arial"/>
                <a:ea typeface="Arial"/>
                <a:cs typeface="Arial"/>
                <a:sym typeface="Arial"/>
              </a:rPr>
              <a:t>W</a:t>
            </a:r>
            <a:r>
              <a:rPr b="1" lang="en-US" sz="1600">
                <a:solidFill>
                  <a:srgbClr val="007D00"/>
                </a:solidFill>
                <a:latin typeface="Arial"/>
                <a:ea typeface="Arial"/>
                <a:cs typeface="Arial"/>
                <a:sym typeface="Arial"/>
              </a:rPr>
              <a:t>11</a:t>
            </a:r>
            <a:endParaRPr sz="1600">
              <a:solidFill>
                <a:schemeClr val="dk1"/>
              </a:solidFill>
              <a:latin typeface="Arial"/>
              <a:ea typeface="Arial"/>
              <a:cs typeface="Arial"/>
              <a:sym typeface="Arial"/>
            </a:endParaRPr>
          </a:p>
        </p:txBody>
      </p:sp>
      <p:sp>
        <p:nvSpPr>
          <p:cNvPr id="416" name="Google Shape;416;p17"/>
          <p:cNvSpPr txBox="1"/>
          <p:nvPr/>
        </p:nvSpPr>
        <p:spPr>
          <a:xfrm>
            <a:off x="3123895" y="5019547"/>
            <a:ext cx="58928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007D00"/>
                </a:solidFill>
                <a:latin typeface="Arial"/>
                <a:ea typeface="Arial"/>
                <a:cs typeface="Arial"/>
                <a:sym typeface="Arial"/>
              </a:rPr>
              <a:t>W</a:t>
            </a:r>
            <a:r>
              <a:rPr b="1" lang="en-US" sz="1600">
                <a:solidFill>
                  <a:srgbClr val="007D00"/>
                </a:solidFill>
                <a:latin typeface="Arial"/>
                <a:ea typeface="Arial"/>
                <a:cs typeface="Arial"/>
                <a:sym typeface="Arial"/>
              </a:rPr>
              <a:t>34</a:t>
            </a:r>
            <a:endParaRPr sz="16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8"/>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422" name="Google Shape;422;p18"/>
          <p:cNvSpPr txBox="1"/>
          <p:nvPr/>
        </p:nvSpPr>
        <p:spPr>
          <a:xfrm>
            <a:off x="4797421" y="1121155"/>
            <a:ext cx="2733040" cy="7600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L1 Neuron outputs</a:t>
            </a:r>
            <a:endParaRPr sz="2400">
              <a:solidFill>
                <a:schemeClr val="dk1"/>
              </a:solidFill>
              <a:latin typeface="Arial"/>
              <a:ea typeface="Arial"/>
              <a:cs typeface="Arial"/>
              <a:sym typeface="Arial"/>
            </a:endParaRPr>
          </a:p>
          <a:p>
            <a:pPr indent="0" lvl="0" marL="12700" marR="0" rtl="0" algn="l">
              <a:lnSpc>
                <a:spcPct val="100000"/>
              </a:lnSpc>
              <a:spcBef>
                <a:spcPts val="25"/>
              </a:spcBef>
              <a:spcAft>
                <a:spcPts val="0"/>
              </a:spcAft>
              <a:buNone/>
            </a:pPr>
            <a:r>
              <a:rPr b="1" lang="en-US" sz="2400">
                <a:solidFill>
                  <a:schemeClr val="dk1"/>
                </a:solidFill>
                <a:latin typeface="Arial"/>
                <a:ea typeface="Arial"/>
                <a:cs typeface="Arial"/>
                <a:sym typeface="Arial"/>
              </a:rPr>
              <a:t>a.k.a. </a:t>
            </a:r>
            <a:r>
              <a:rPr b="1" lang="en-US" sz="2400">
                <a:solidFill>
                  <a:srgbClr val="C00000"/>
                </a:solidFill>
                <a:latin typeface="Arial"/>
                <a:ea typeface="Arial"/>
                <a:cs typeface="Arial"/>
                <a:sym typeface="Arial"/>
              </a:rPr>
              <a:t>Activations</a:t>
            </a:r>
            <a:endParaRPr sz="2400">
              <a:solidFill>
                <a:schemeClr val="dk1"/>
              </a:solidFill>
              <a:latin typeface="Arial"/>
              <a:ea typeface="Arial"/>
              <a:cs typeface="Arial"/>
              <a:sym typeface="Arial"/>
            </a:endParaRPr>
          </a:p>
        </p:txBody>
      </p:sp>
      <p:sp>
        <p:nvSpPr>
          <p:cNvPr id="423" name="Google Shape;423;p18"/>
          <p:cNvSpPr txBox="1"/>
          <p:nvPr/>
        </p:nvSpPr>
        <p:spPr>
          <a:xfrm>
            <a:off x="206943" y="1496059"/>
            <a:ext cx="2529840" cy="7600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L1 Neuron inputs</a:t>
            </a:r>
            <a:endParaRPr sz="2400">
              <a:solidFill>
                <a:schemeClr val="dk1"/>
              </a:solidFill>
              <a:latin typeface="Arial"/>
              <a:ea typeface="Arial"/>
              <a:cs typeface="Arial"/>
              <a:sym typeface="Arial"/>
            </a:endParaRPr>
          </a:p>
          <a:p>
            <a:pPr indent="0" lvl="0" marL="12700" marR="0" rtl="0" algn="l">
              <a:lnSpc>
                <a:spcPct val="100000"/>
              </a:lnSpc>
              <a:spcBef>
                <a:spcPts val="25"/>
              </a:spcBef>
              <a:spcAft>
                <a:spcPts val="0"/>
              </a:spcAft>
              <a:buNone/>
            </a:pPr>
            <a:r>
              <a:rPr b="1" lang="en-US" sz="2400">
                <a:solidFill>
                  <a:schemeClr val="dk1"/>
                </a:solidFill>
                <a:latin typeface="Arial"/>
                <a:ea typeface="Arial"/>
                <a:cs typeface="Arial"/>
                <a:sym typeface="Arial"/>
              </a:rPr>
              <a:t>e.g. image pixels</a:t>
            </a:r>
            <a:endParaRPr sz="2400">
              <a:solidFill>
                <a:schemeClr val="dk1"/>
              </a:solidFill>
              <a:latin typeface="Arial"/>
              <a:ea typeface="Arial"/>
              <a:cs typeface="Arial"/>
              <a:sym typeface="Arial"/>
            </a:endParaRPr>
          </a:p>
        </p:txBody>
      </p:sp>
      <p:sp>
        <p:nvSpPr>
          <p:cNvPr id="424" name="Google Shape;424;p18"/>
          <p:cNvSpPr txBox="1"/>
          <p:nvPr/>
        </p:nvSpPr>
        <p:spPr>
          <a:xfrm>
            <a:off x="2974339" y="1088643"/>
            <a:ext cx="127254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Layer 1</a:t>
            </a:r>
            <a:endParaRPr sz="2800">
              <a:solidFill>
                <a:schemeClr val="dk1"/>
              </a:solidFill>
              <a:latin typeface="Arial"/>
              <a:ea typeface="Arial"/>
              <a:cs typeface="Arial"/>
              <a:sym typeface="Arial"/>
            </a:endParaRPr>
          </a:p>
        </p:txBody>
      </p:sp>
      <p:grpSp>
        <p:nvGrpSpPr>
          <p:cNvPr id="425" name="Google Shape;425;p18"/>
          <p:cNvGrpSpPr/>
          <p:nvPr/>
        </p:nvGrpSpPr>
        <p:grpSpPr>
          <a:xfrm>
            <a:off x="1723332" y="1622188"/>
            <a:ext cx="5687230" cy="4058698"/>
            <a:chOff x="1723332" y="1622188"/>
            <a:chExt cx="5687230" cy="4058698"/>
          </a:xfrm>
        </p:grpSpPr>
        <p:sp>
          <p:nvSpPr>
            <p:cNvPr id="426" name="Google Shape;426;p18"/>
            <p:cNvSpPr/>
            <p:nvPr/>
          </p:nvSpPr>
          <p:spPr>
            <a:xfrm>
              <a:off x="3303644" y="1622188"/>
              <a:ext cx="358775" cy="1028065"/>
            </a:xfrm>
            <a:custGeom>
              <a:rect b="b" l="l" r="r" t="t"/>
              <a:pathLst>
                <a:path extrusionOk="0" h="1028064" w="358775">
                  <a:moveTo>
                    <a:pt x="28712" y="783247"/>
                  </a:moveTo>
                  <a:lnTo>
                    <a:pt x="18644" y="783852"/>
                  </a:lnTo>
                  <a:lnTo>
                    <a:pt x="9599" y="788317"/>
                  </a:lnTo>
                  <a:lnTo>
                    <a:pt x="3191" y="795648"/>
                  </a:lnTo>
                  <a:lnTo>
                    <a:pt x="0" y="804848"/>
                  </a:lnTo>
                  <a:lnTo>
                    <a:pt x="605" y="814916"/>
                  </a:lnTo>
                  <a:lnTo>
                    <a:pt x="57005" y="1027540"/>
                  </a:lnTo>
                  <a:lnTo>
                    <a:pt x="80957" y="1004131"/>
                  </a:lnTo>
                  <a:lnTo>
                    <a:pt x="73707" y="1004131"/>
                  </a:lnTo>
                  <a:lnTo>
                    <a:pt x="63645" y="1003429"/>
                  </a:lnTo>
                  <a:lnTo>
                    <a:pt x="54644" y="998879"/>
                  </a:lnTo>
                  <a:lnTo>
                    <a:pt x="48305" y="991487"/>
                  </a:lnTo>
                  <a:lnTo>
                    <a:pt x="45202" y="982258"/>
                  </a:lnTo>
                  <a:lnTo>
                    <a:pt x="45903" y="972196"/>
                  </a:lnTo>
                  <a:lnTo>
                    <a:pt x="70854" y="881617"/>
                  </a:lnTo>
                  <a:lnTo>
                    <a:pt x="49707" y="801891"/>
                  </a:lnTo>
                  <a:lnTo>
                    <a:pt x="45243" y="792847"/>
                  </a:lnTo>
                  <a:lnTo>
                    <a:pt x="37911" y="786439"/>
                  </a:lnTo>
                  <a:lnTo>
                    <a:pt x="28712" y="783247"/>
                  </a:lnTo>
                  <a:close/>
                </a:path>
                <a:path extrusionOk="0" h="1028064" w="358775">
                  <a:moveTo>
                    <a:pt x="70854" y="881617"/>
                  </a:moveTo>
                  <a:lnTo>
                    <a:pt x="45903" y="972196"/>
                  </a:lnTo>
                  <a:lnTo>
                    <a:pt x="45202" y="982258"/>
                  </a:lnTo>
                  <a:lnTo>
                    <a:pt x="48305" y="991487"/>
                  </a:lnTo>
                  <a:lnTo>
                    <a:pt x="54644" y="998879"/>
                  </a:lnTo>
                  <a:lnTo>
                    <a:pt x="63645" y="1003429"/>
                  </a:lnTo>
                  <a:lnTo>
                    <a:pt x="73707" y="1004131"/>
                  </a:lnTo>
                  <a:lnTo>
                    <a:pt x="82937" y="1001027"/>
                  </a:lnTo>
                  <a:lnTo>
                    <a:pt x="90329" y="994689"/>
                  </a:lnTo>
                  <a:lnTo>
                    <a:pt x="94878" y="985687"/>
                  </a:lnTo>
                  <a:lnTo>
                    <a:pt x="98531" y="972428"/>
                  </a:lnTo>
                  <a:lnTo>
                    <a:pt x="94942" y="972428"/>
                  </a:lnTo>
                  <a:lnTo>
                    <a:pt x="52638" y="960775"/>
                  </a:lnTo>
                  <a:lnTo>
                    <a:pt x="83778" y="930341"/>
                  </a:lnTo>
                  <a:lnTo>
                    <a:pt x="70854" y="881617"/>
                  </a:lnTo>
                  <a:close/>
                </a:path>
                <a:path extrusionOk="0" h="1028064" w="358775">
                  <a:moveTo>
                    <a:pt x="196863" y="830224"/>
                  </a:moveTo>
                  <a:lnTo>
                    <a:pt x="187284" y="831974"/>
                  </a:lnTo>
                  <a:lnTo>
                    <a:pt x="178818" y="837456"/>
                  </a:lnTo>
                  <a:lnTo>
                    <a:pt x="119829" y="895107"/>
                  </a:lnTo>
                  <a:lnTo>
                    <a:pt x="94878" y="985687"/>
                  </a:lnTo>
                  <a:lnTo>
                    <a:pt x="90329" y="994689"/>
                  </a:lnTo>
                  <a:lnTo>
                    <a:pt x="82937" y="1001027"/>
                  </a:lnTo>
                  <a:lnTo>
                    <a:pt x="73707" y="1004131"/>
                  </a:lnTo>
                  <a:lnTo>
                    <a:pt x="80957" y="1004131"/>
                  </a:lnTo>
                  <a:lnTo>
                    <a:pt x="214324" y="873787"/>
                  </a:lnTo>
                  <a:lnTo>
                    <a:pt x="220000" y="865449"/>
                  </a:lnTo>
                  <a:lnTo>
                    <a:pt x="221970" y="855913"/>
                  </a:lnTo>
                  <a:lnTo>
                    <a:pt x="220220" y="846334"/>
                  </a:lnTo>
                  <a:lnTo>
                    <a:pt x="214737" y="837868"/>
                  </a:lnTo>
                  <a:lnTo>
                    <a:pt x="206399" y="832193"/>
                  </a:lnTo>
                  <a:lnTo>
                    <a:pt x="196863" y="830224"/>
                  </a:lnTo>
                  <a:close/>
                </a:path>
                <a:path extrusionOk="0" h="1028064" w="358775">
                  <a:moveTo>
                    <a:pt x="83778" y="930341"/>
                  </a:moveTo>
                  <a:lnTo>
                    <a:pt x="52638" y="960775"/>
                  </a:lnTo>
                  <a:lnTo>
                    <a:pt x="94942" y="972428"/>
                  </a:lnTo>
                  <a:lnTo>
                    <a:pt x="83778" y="930341"/>
                  </a:lnTo>
                  <a:close/>
                </a:path>
                <a:path extrusionOk="0" h="1028064" w="358775">
                  <a:moveTo>
                    <a:pt x="119829" y="895107"/>
                  </a:moveTo>
                  <a:lnTo>
                    <a:pt x="83778" y="930341"/>
                  </a:lnTo>
                  <a:lnTo>
                    <a:pt x="94942" y="972428"/>
                  </a:lnTo>
                  <a:lnTo>
                    <a:pt x="98531" y="972428"/>
                  </a:lnTo>
                  <a:lnTo>
                    <a:pt x="119829" y="895107"/>
                  </a:lnTo>
                  <a:close/>
                </a:path>
                <a:path extrusionOk="0" h="1028064" w="358775">
                  <a:moveTo>
                    <a:pt x="329794" y="0"/>
                  </a:moveTo>
                  <a:lnTo>
                    <a:pt x="320565" y="3104"/>
                  </a:lnTo>
                  <a:lnTo>
                    <a:pt x="313172" y="9442"/>
                  </a:lnTo>
                  <a:lnTo>
                    <a:pt x="308622" y="18444"/>
                  </a:lnTo>
                  <a:lnTo>
                    <a:pt x="70854" y="881617"/>
                  </a:lnTo>
                  <a:lnTo>
                    <a:pt x="83778" y="930341"/>
                  </a:lnTo>
                  <a:lnTo>
                    <a:pt x="119829" y="895107"/>
                  </a:lnTo>
                  <a:lnTo>
                    <a:pt x="357598" y="31934"/>
                  </a:lnTo>
                  <a:lnTo>
                    <a:pt x="358299" y="21872"/>
                  </a:lnTo>
                  <a:lnTo>
                    <a:pt x="355196" y="12642"/>
                  </a:lnTo>
                  <a:lnTo>
                    <a:pt x="348858" y="5250"/>
                  </a:lnTo>
                  <a:lnTo>
                    <a:pt x="339856" y="700"/>
                  </a:lnTo>
                  <a:lnTo>
                    <a:pt x="32979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7" name="Google Shape;427;p18"/>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428" name="Google Shape;428;p18"/>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18"/>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12534" y="2261044"/>
                  </a:lnTo>
                  <a:lnTo>
                    <a:pt x="8877" y="2276487"/>
                  </a:lnTo>
                  <a:lnTo>
                    <a:pt x="1548307" y="2641536"/>
                  </a:lnTo>
                  <a:lnTo>
                    <a:pt x="1533664" y="2703322"/>
                  </a:lnTo>
                  <a:lnTo>
                    <a:pt x="1614474" y="2684335"/>
                  </a:lnTo>
                  <a:lnTo>
                    <a:pt x="1717052" y="2705912"/>
                  </a:lnTo>
                  <a:lnTo>
                    <a:pt x="1697672" y="2601493"/>
                  </a:lnTo>
                  <a:lnTo>
                    <a:pt x="1684667" y="2531402"/>
                  </a:lnTo>
                  <a:lnTo>
                    <a:pt x="1648472" y="2558758"/>
                  </a:lnTo>
                  <a:lnTo>
                    <a:pt x="1642084" y="2545029"/>
                  </a:lnTo>
                  <a:lnTo>
                    <a:pt x="1628394" y="2562275"/>
                  </a:lnTo>
                  <a:lnTo>
                    <a:pt x="1592478" y="2514752"/>
                  </a:lnTo>
                  <a:lnTo>
                    <a:pt x="1592478" y="2567419"/>
                  </a:lnTo>
                  <a:lnTo>
                    <a:pt x="1570291" y="2548852"/>
                  </a:lnTo>
                  <a:lnTo>
                    <a:pt x="1566240" y="2565920"/>
                  </a:lnTo>
                  <a:lnTo>
                    <a:pt x="1558150" y="2559507"/>
                  </a:lnTo>
                  <a:lnTo>
                    <a:pt x="1558150" y="2600033"/>
                  </a:lnTo>
                  <a:lnTo>
                    <a:pt x="1555635" y="2610637"/>
                  </a:lnTo>
                  <a:lnTo>
                    <a:pt x="78232" y="2260320"/>
                  </a:lnTo>
                  <a:lnTo>
                    <a:pt x="870000" y="2053666"/>
                  </a:lnTo>
                  <a:lnTo>
                    <a:pt x="1558150" y="2600033"/>
                  </a:lnTo>
                  <a:lnTo>
                    <a:pt x="1558150" y="2559507"/>
                  </a:lnTo>
                  <a:lnTo>
                    <a:pt x="908431" y="2043633"/>
                  </a:lnTo>
                  <a:lnTo>
                    <a:pt x="1149172" y="1980806"/>
                  </a:lnTo>
                  <a:lnTo>
                    <a:pt x="1592478" y="2567419"/>
                  </a:lnTo>
                  <a:lnTo>
                    <a:pt x="1592478" y="2514752"/>
                  </a:lnTo>
                  <a:lnTo>
                    <a:pt x="1182408" y="1972132"/>
                  </a:lnTo>
                  <a:lnTo>
                    <a:pt x="1567459" y="1871624"/>
                  </a:lnTo>
                  <a:lnTo>
                    <a:pt x="1583499" y="1933067"/>
                  </a:lnTo>
                  <a:lnTo>
                    <a:pt x="1693379" y="1836902"/>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1552905" y="1756321"/>
                  </a:lnTo>
                  <a:lnTo>
                    <a:pt x="1552905" y="1815896"/>
                  </a:lnTo>
                  <a:lnTo>
                    <a:pt x="1545310" y="1844598"/>
                  </a:lnTo>
                  <a:lnTo>
                    <a:pt x="1161694" y="1944712"/>
                  </a:lnTo>
                  <a:lnTo>
                    <a:pt x="1128458" y="1900732"/>
                  </a:lnTo>
                  <a:lnTo>
                    <a:pt x="1128458" y="1953387"/>
                  </a:lnTo>
                  <a:lnTo>
                    <a:pt x="877328" y="2018944"/>
                  </a:lnTo>
                  <a:lnTo>
                    <a:pt x="838898" y="1988439"/>
                  </a:lnTo>
                  <a:lnTo>
                    <a:pt x="838898" y="2028964"/>
                  </a:lnTo>
                  <a:lnTo>
                    <a:pt x="83832" y="2226043"/>
                  </a:lnTo>
                  <a:lnTo>
                    <a:pt x="592429" y="1833270"/>
                  </a:lnTo>
                  <a:lnTo>
                    <a:pt x="838898" y="2028964"/>
                  </a:lnTo>
                  <a:lnTo>
                    <a:pt x="838898" y="1988439"/>
                  </a:lnTo>
                  <a:lnTo>
                    <a:pt x="618312" y="1813280"/>
                  </a:lnTo>
                  <a:lnTo>
                    <a:pt x="873594" y="1616125"/>
                  </a:lnTo>
                  <a:lnTo>
                    <a:pt x="1128458" y="1953387"/>
                  </a:lnTo>
                  <a:lnTo>
                    <a:pt x="1128458" y="1900732"/>
                  </a:lnTo>
                  <a:lnTo>
                    <a:pt x="916965" y="1620850"/>
                  </a:lnTo>
                  <a:lnTo>
                    <a:pt x="1545412" y="1787182"/>
                  </a:lnTo>
                  <a:lnTo>
                    <a:pt x="1552905" y="1815896"/>
                  </a:lnTo>
                  <a:lnTo>
                    <a:pt x="1552905" y="1756321"/>
                  </a:lnTo>
                  <a:lnTo>
                    <a:pt x="911771" y="1586649"/>
                  </a:lnTo>
                  <a:lnTo>
                    <a:pt x="1180680" y="1378978"/>
                  </a:lnTo>
                  <a:lnTo>
                    <a:pt x="1570786" y="1678012"/>
                  </a:lnTo>
                  <a:lnTo>
                    <a:pt x="1532153" y="1728406"/>
                  </a:lnTo>
                  <a:lnTo>
                    <a:pt x="1573936" y="1736471"/>
                  </a:lnTo>
                  <a:lnTo>
                    <a:pt x="1573936" y="1640433"/>
                  </a:lnTo>
                  <a:lnTo>
                    <a:pt x="1206677" y="1358900"/>
                  </a:lnTo>
                  <a:lnTo>
                    <a:pt x="1624749" y="1036040"/>
                  </a:lnTo>
                  <a:lnTo>
                    <a:pt x="1663560" y="1086294"/>
                  </a:lnTo>
                  <a:lnTo>
                    <a:pt x="1704619" y="1001217"/>
                  </a:lnTo>
                  <a:lnTo>
                    <a:pt x="1740687" y="926439"/>
                  </a:lnTo>
                  <a:lnTo>
                    <a:pt x="1717014" y="905725"/>
                  </a:lnTo>
                  <a:lnTo>
                    <a:pt x="1607134" y="809548"/>
                  </a:lnTo>
                  <a:lnTo>
                    <a:pt x="1599780" y="837717"/>
                  </a:lnTo>
                  <a:lnTo>
                    <a:pt x="1599780" y="1015212"/>
                  </a:lnTo>
                  <a:lnTo>
                    <a:pt x="1180617" y="1338922"/>
                  </a:lnTo>
                  <a:lnTo>
                    <a:pt x="1154620" y="1318996"/>
                  </a:lnTo>
                  <a:lnTo>
                    <a:pt x="1154620" y="1359001"/>
                  </a:lnTo>
                  <a:lnTo>
                    <a:pt x="879576" y="1571409"/>
                  </a:lnTo>
                  <a:lnTo>
                    <a:pt x="841425" y="1520926"/>
                  </a:lnTo>
                  <a:lnTo>
                    <a:pt x="841425" y="1600873"/>
                  </a:lnTo>
                  <a:lnTo>
                    <a:pt x="592696" y="1792947"/>
                  </a:lnTo>
                  <a:lnTo>
                    <a:pt x="566813" y="1772399"/>
                  </a:lnTo>
                  <a:lnTo>
                    <a:pt x="566813" y="1812937"/>
                  </a:lnTo>
                  <a:lnTo>
                    <a:pt x="101727" y="2172106"/>
                  </a:lnTo>
                  <a:lnTo>
                    <a:pt x="451764" y="1721573"/>
                  </a:lnTo>
                  <a:lnTo>
                    <a:pt x="566813" y="1812937"/>
                  </a:lnTo>
                  <a:lnTo>
                    <a:pt x="566813" y="1772399"/>
                  </a:lnTo>
                  <a:lnTo>
                    <a:pt x="471246" y="1696504"/>
                  </a:lnTo>
                  <a:lnTo>
                    <a:pt x="596011" y="1535912"/>
                  </a:lnTo>
                  <a:lnTo>
                    <a:pt x="841425" y="1600873"/>
                  </a:lnTo>
                  <a:lnTo>
                    <a:pt x="841425" y="1520926"/>
                  </a:lnTo>
                  <a:lnTo>
                    <a:pt x="836206" y="1514017"/>
                  </a:lnTo>
                  <a:lnTo>
                    <a:pt x="836206" y="1566633"/>
                  </a:lnTo>
                  <a:lnTo>
                    <a:pt x="617181" y="1508671"/>
                  </a:lnTo>
                  <a:lnTo>
                    <a:pt x="706005" y="1394345"/>
                  </a:lnTo>
                  <a:lnTo>
                    <a:pt x="836206" y="1566633"/>
                  </a:lnTo>
                  <a:lnTo>
                    <a:pt x="836206" y="1514017"/>
                  </a:lnTo>
                  <a:lnTo>
                    <a:pt x="726173" y="1368386"/>
                  </a:lnTo>
                  <a:lnTo>
                    <a:pt x="882827" y="1166761"/>
                  </a:lnTo>
                  <a:lnTo>
                    <a:pt x="898499" y="1162659"/>
                  </a:lnTo>
                  <a:lnTo>
                    <a:pt x="1154620" y="1359001"/>
                  </a:lnTo>
                  <a:lnTo>
                    <a:pt x="1154620" y="1318996"/>
                  </a:lnTo>
                  <a:lnTo>
                    <a:pt x="937437" y="1152499"/>
                  </a:lnTo>
                  <a:lnTo>
                    <a:pt x="1584299" y="983678"/>
                  </a:lnTo>
                  <a:lnTo>
                    <a:pt x="1595259" y="997864"/>
                  </a:lnTo>
                  <a:lnTo>
                    <a:pt x="1599780" y="1015212"/>
                  </a:lnTo>
                  <a:lnTo>
                    <a:pt x="1599780" y="837717"/>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8"/>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18"/>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18"/>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8"/>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18"/>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8"/>
            <p:cNvSpPr/>
            <p:nvPr/>
          </p:nvSpPr>
          <p:spPr>
            <a:xfrm>
              <a:off x="4994656" y="2542006"/>
              <a:ext cx="1530350" cy="2696845"/>
            </a:xfrm>
            <a:custGeom>
              <a:rect b="b" l="l" r="r" t="t"/>
              <a:pathLst>
                <a:path extrusionOk="0" h="2696845" w="1530350">
                  <a:moveTo>
                    <a:pt x="1530070" y="917143"/>
                  </a:moveTo>
                  <a:lnTo>
                    <a:pt x="1491970" y="856805"/>
                  </a:lnTo>
                  <a:lnTo>
                    <a:pt x="1435290" y="767080"/>
                  </a:lnTo>
                  <a:lnTo>
                    <a:pt x="1411986" y="805637"/>
                  </a:lnTo>
                  <a:lnTo>
                    <a:pt x="1411986" y="1030147"/>
                  </a:lnTo>
                  <a:lnTo>
                    <a:pt x="1162469" y="1320368"/>
                  </a:lnTo>
                  <a:lnTo>
                    <a:pt x="1141501" y="1295603"/>
                  </a:lnTo>
                  <a:lnTo>
                    <a:pt x="1141501" y="1344739"/>
                  </a:lnTo>
                  <a:lnTo>
                    <a:pt x="1033830" y="1469974"/>
                  </a:lnTo>
                  <a:lnTo>
                    <a:pt x="1012786" y="1457642"/>
                  </a:lnTo>
                  <a:lnTo>
                    <a:pt x="1012786" y="1494459"/>
                  </a:lnTo>
                  <a:lnTo>
                    <a:pt x="775677" y="1770227"/>
                  </a:lnTo>
                  <a:lnTo>
                    <a:pt x="72275" y="1776628"/>
                  </a:lnTo>
                  <a:lnTo>
                    <a:pt x="788822" y="1363179"/>
                  </a:lnTo>
                  <a:lnTo>
                    <a:pt x="1012786" y="1494459"/>
                  </a:lnTo>
                  <a:lnTo>
                    <a:pt x="1012786" y="1457642"/>
                  </a:lnTo>
                  <a:lnTo>
                    <a:pt x="820470" y="1344917"/>
                  </a:lnTo>
                  <a:lnTo>
                    <a:pt x="1036269" y="1220393"/>
                  </a:lnTo>
                  <a:lnTo>
                    <a:pt x="1141501" y="1344739"/>
                  </a:lnTo>
                  <a:lnTo>
                    <a:pt x="1141501" y="1295603"/>
                  </a:lnTo>
                  <a:lnTo>
                    <a:pt x="1064221" y="1204277"/>
                  </a:lnTo>
                  <a:lnTo>
                    <a:pt x="1397101" y="1012202"/>
                  </a:lnTo>
                  <a:lnTo>
                    <a:pt x="1406080" y="1019911"/>
                  </a:lnTo>
                  <a:lnTo>
                    <a:pt x="1411986" y="1030147"/>
                  </a:lnTo>
                  <a:lnTo>
                    <a:pt x="1411986" y="805637"/>
                  </a:lnTo>
                  <a:lnTo>
                    <a:pt x="1402435" y="821423"/>
                  </a:lnTo>
                  <a:lnTo>
                    <a:pt x="1372031" y="803046"/>
                  </a:lnTo>
                  <a:lnTo>
                    <a:pt x="1372031" y="840143"/>
                  </a:lnTo>
                  <a:lnTo>
                    <a:pt x="1371727" y="872223"/>
                  </a:lnTo>
                  <a:lnTo>
                    <a:pt x="1370926" y="873556"/>
                  </a:lnTo>
                  <a:lnTo>
                    <a:pt x="1370926" y="958977"/>
                  </a:lnTo>
                  <a:lnTo>
                    <a:pt x="1370685" y="983970"/>
                  </a:lnTo>
                  <a:lnTo>
                    <a:pt x="1366393" y="985774"/>
                  </a:lnTo>
                  <a:lnTo>
                    <a:pt x="1370647" y="989444"/>
                  </a:lnTo>
                  <a:lnTo>
                    <a:pt x="1370634" y="990828"/>
                  </a:lnTo>
                  <a:lnTo>
                    <a:pt x="1043381" y="1179652"/>
                  </a:lnTo>
                  <a:lnTo>
                    <a:pt x="1015428" y="1146632"/>
                  </a:lnTo>
                  <a:lnTo>
                    <a:pt x="1015428" y="1195781"/>
                  </a:lnTo>
                  <a:lnTo>
                    <a:pt x="788962" y="1326451"/>
                  </a:lnTo>
                  <a:lnTo>
                    <a:pt x="95097" y="919746"/>
                  </a:lnTo>
                  <a:lnTo>
                    <a:pt x="787247" y="926160"/>
                  </a:lnTo>
                  <a:lnTo>
                    <a:pt x="1015428" y="1195781"/>
                  </a:lnTo>
                  <a:lnTo>
                    <a:pt x="1015428" y="1146632"/>
                  </a:lnTo>
                  <a:lnTo>
                    <a:pt x="829170" y="926541"/>
                  </a:lnTo>
                  <a:lnTo>
                    <a:pt x="1355013" y="931418"/>
                  </a:lnTo>
                  <a:lnTo>
                    <a:pt x="1370926" y="958977"/>
                  </a:lnTo>
                  <a:lnTo>
                    <a:pt x="1370926" y="873556"/>
                  </a:lnTo>
                  <a:lnTo>
                    <a:pt x="1355128" y="899668"/>
                  </a:lnTo>
                  <a:lnTo>
                    <a:pt x="802081" y="894549"/>
                  </a:lnTo>
                  <a:lnTo>
                    <a:pt x="110426" y="77330"/>
                  </a:lnTo>
                  <a:lnTo>
                    <a:pt x="1372031" y="840143"/>
                  </a:lnTo>
                  <a:lnTo>
                    <a:pt x="1372031" y="803046"/>
                  </a:lnTo>
                  <a:lnTo>
                    <a:pt x="43891" y="0"/>
                  </a:lnTo>
                  <a:lnTo>
                    <a:pt x="35674" y="13589"/>
                  </a:lnTo>
                  <a:lnTo>
                    <a:pt x="23558" y="23837"/>
                  </a:lnTo>
                  <a:lnTo>
                    <a:pt x="760171" y="894156"/>
                  </a:lnTo>
                  <a:lnTo>
                    <a:pt x="35826" y="887450"/>
                  </a:lnTo>
                  <a:lnTo>
                    <a:pt x="35674" y="903325"/>
                  </a:lnTo>
                  <a:lnTo>
                    <a:pt x="27647" y="917016"/>
                  </a:lnTo>
                  <a:lnTo>
                    <a:pt x="757313" y="1344714"/>
                  </a:lnTo>
                  <a:lnTo>
                    <a:pt x="4102" y="1779308"/>
                  </a:lnTo>
                  <a:lnTo>
                    <a:pt x="12039" y="1793062"/>
                  </a:lnTo>
                  <a:lnTo>
                    <a:pt x="12179" y="1808924"/>
                  </a:lnTo>
                  <a:lnTo>
                    <a:pt x="748169" y="1802231"/>
                  </a:lnTo>
                  <a:lnTo>
                    <a:pt x="0" y="2672435"/>
                  </a:lnTo>
                  <a:lnTo>
                    <a:pt x="12039" y="2682786"/>
                  </a:lnTo>
                  <a:lnTo>
                    <a:pt x="20154" y="2696426"/>
                  </a:lnTo>
                  <a:lnTo>
                    <a:pt x="1401775" y="1874062"/>
                  </a:lnTo>
                  <a:lnTo>
                    <a:pt x="1434261" y="1928634"/>
                  </a:lnTo>
                  <a:lnTo>
                    <a:pt x="1491957" y="1838655"/>
                  </a:lnTo>
                  <a:lnTo>
                    <a:pt x="1530070" y="1779231"/>
                  </a:lnTo>
                  <a:lnTo>
                    <a:pt x="1506029" y="1680425"/>
                  </a:lnTo>
                  <a:lnTo>
                    <a:pt x="1488109" y="1606778"/>
                  </a:lnTo>
                  <a:lnTo>
                    <a:pt x="1442783" y="1645132"/>
                  </a:lnTo>
                  <a:lnTo>
                    <a:pt x="1433258" y="1630476"/>
                  </a:lnTo>
                  <a:lnTo>
                    <a:pt x="1429854" y="1636268"/>
                  </a:lnTo>
                  <a:lnTo>
                    <a:pt x="1412836" y="1616163"/>
                  </a:lnTo>
                  <a:lnTo>
                    <a:pt x="1412836" y="1665300"/>
                  </a:lnTo>
                  <a:lnTo>
                    <a:pt x="1406804" y="1675587"/>
                  </a:lnTo>
                  <a:lnTo>
                    <a:pt x="1397736" y="1683258"/>
                  </a:lnTo>
                  <a:lnTo>
                    <a:pt x="1372006" y="1668183"/>
                  </a:lnTo>
                  <a:lnTo>
                    <a:pt x="1372006" y="1854847"/>
                  </a:lnTo>
                  <a:lnTo>
                    <a:pt x="87439" y="2619438"/>
                  </a:lnTo>
                  <a:lnTo>
                    <a:pt x="790384" y="1801837"/>
                  </a:lnTo>
                  <a:lnTo>
                    <a:pt x="1355712" y="1796694"/>
                  </a:lnTo>
                  <a:lnTo>
                    <a:pt x="1371714" y="1823567"/>
                  </a:lnTo>
                  <a:lnTo>
                    <a:pt x="1372006" y="1854847"/>
                  </a:lnTo>
                  <a:lnTo>
                    <a:pt x="1372006" y="1668183"/>
                  </a:lnTo>
                  <a:lnTo>
                    <a:pt x="1370926" y="1667548"/>
                  </a:lnTo>
                  <a:lnTo>
                    <a:pt x="1370926" y="1736801"/>
                  </a:lnTo>
                  <a:lnTo>
                    <a:pt x="1354429" y="1764957"/>
                  </a:lnTo>
                  <a:lnTo>
                    <a:pt x="817892" y="1769846"/>
                  </a:lnTo>
                  <a:lnTo>
                    <a:pt x="1040625" y="1510779"/>
                  </a:lnTo>
                  <a:lnTo>
                    <a:pt x="1370634" y="1704200"/>
                  </a:lnTo>
                  <a:lnTo>
                    <a:pt x="1370647" y="1706181"/>
                  </a:lnTo>
                  <a:lnTo>
                    <a:pt x="1366926" y="1709331"/>
                  </a:lnTo>
                  <a:lnTo>
                    <a:pt x="1370685" y="1710956"/>
                  </a:lnTo>
                  <a:lnTo>
                    <a:pt x="1370926" y="1736801"/>
                  </a:lnTo>
                  <a:lnTo>
                    <a:pt x="1370926" y="1667548"/>
                  </a:lnTo>
                  <a:lnTo>
                    <a:pt x="1061681" y="1486293"/>
                  </a:lnTo>
                  <a:lnTo>
                    <a:pt x="1162278" y="1369288"/>
                  </a:lnTo>
                  <a:lnTo>
                    <a:pt x="1412836" y="1665300"/>
                  </a:lnTo>
                  <a:lnTo>
                    <a:pt x="1412836" y="1616163"/>
                  </a:lnTo>
                  <a:lnTo>
                    <a:pt x="1183233" y="1344904"/>
                  </a:lnTo>
                  <a:lnTo>
                    <a:pt x="1428800" y="1059294"/>
                  </a:lnTo>
                  <a:lnTo>
                    <a:pt x="1432242" y="1065237"/>
                  </a:lnTo>
                  <a:lnTo>
                    <a:pt x="1441856" y="1050671"/>
                  </a:lnTo>
                  <a:lnTo>
                    <a:pt x="1486763" y="1089266"/>
                  </a:lnTo>
                  <a:lnTo>
                    <a:pt x="1505419" y="1015136"/>
                  </a:lnTo>
                  <a:lnTo>
                    <a:pt x="1530070"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6" name="Google Shape;436;p18"/>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437" name="Google Shape;437;p18"/>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438" name="Google Shape;438;p18"/>
          <p:cNvGrpSpPr/>
          <p:nvPr/>
        </p:nvGrpSpPr>
        <p:grpSpPr>
          <a:xfrm>
            <a:off x="4017869" y="1892359"/>
            <a:ext cx="3754861" cy="3900804"/>
            <a:chOff x="4017869" y="1892359"/>
            <a:chExt cx="3754861" cy="3900804"/>
          </a:xfrm>
        </p:grpSpPr>
        <p:sp>
          <p:nvSpPr>
            <p:cNvPr id="439" name="Google Shape;439;p18"/>
            <p:cNvSpPr/>
            <p:nvPr/>
          </p:nvSpPr>
          <p:spPr>
            <a:xfrm>
              <a:off x="4325491" y="220474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8"/>
            <p:cNvSpPr/>
            <p:nvPr/>
          </p:nvSpPr>
          <p:spPr>
            <a:xfrm>
              <a:off x="4325491" y="30944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8"/>
            <p:cNvSpPr/>
            <p:nvPr/>
          </p:nvSpPr>
          <p:spPr>
            <a:xfrm>
              <a:off x="4301852" y="398421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8"/>
            <p:cNvSpPr/>
            <p:nvPr/>
          </p:nvSpPr>
          <p:spPr>
            <a:xfrm>
              <a:off x="4301852" y="48739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8"/>
            <p:cNvSpPr/>
            <p:nvPr/>
          </p:nvSpPr>
          <p:spPr>
            <a:xfrm>
              <a:off x="5236540" y="2500854"/>
              <a:ext cx="2536190" cy="2895600"/>
            </a:xfrm>
            <a:custGeom>
              <a:rect b="b" l="l" r="r" t="t"/>
              <a:pathLst>
                <a:path extrusionOk="0" h="2895600" w="2536190">
                  <a:moveTo>
                    <a:pt x="2535859" y="0"/>
                  </a:moveTo>
                  <a:lnTo>
                    <a:pt x="0" y="0"/>
                  </a:lnTo>
                  <a:lnTo>
                    <a:pt x="0" y="2895599"/>
                  </a:lnTo>
                  <a:lnTo>
                    <a:pt x="2535859" y="2895599"/>
                  </a:lnTo>
                  <a:lnTo>
                    <a:pt x="2535859" y="0"/>
                  </a:lnTo>
                  <a:close/>
                </a:path>
              </a:pathLst>
            </a:custGeom>
            <a:solidFill>
              <a:srgbClr val="FFFFFF">
                <a:alpha val="9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8"/>
            <p:cNvSpPr/>
            <p:nvPr/>
          </p:nvSpPr>
          <p:spPr>
            <a:xfrm>
              <a:off x="4017869" y="1892359"/>
              <a:ext cx="1332230" cy="3900804"/>
            </a:xfrm>
            <a:custGeom>
              <a:rect b="b" l="l" r="r" t="t"/>
              <a:pathLst>
                <a:path extrusionOk="0" h="3900804" w="1332229">
                  <a:moveTo>
                    <a:pt x="0" y="1950132"/>
                  </a:moveTo>
                  <a:lnTo>
                    <a:pt x="402" y="1881668"/>
                  </a:lnTo>
                  <a:lnTo>
                    <a:pt x="1601" y="1813798"/>
                  </a:lnTo>
                  <a:lnTo>
                    <a:pt x="3584" y="1746559"/>
                  </a:lnTo>
                  <a:lnTo>
                    <a:pt x="6336" y="1679989"/>
                  </a:lnTo>
                  <a:lnTo>
                    <a:pt x="9846" y="1614128"/>
                  </a:lnTo>
                  <a:lnTo>
                    <a:pt x="14099" y="1549015"/>
                  </a:lnTo>
                  <a:lnTo>
                    <a:pt x="19083" y="1484687"/>
                  </a:lnTo>
                  <a:lnTo>
                    <a:pt x="24783" y="1421184"/>
                  </a:lnTo>
                  <a:lnTo>
                    <a:pt x="31188" y="1358544"/>
                  </a:lnTo>
                  <a:lnTo>
                    <a:pt x="38284" y="1296807"/>
                  </a:lnTo>
                  <a:lnTo>
                    <a:pt x="46058" y="1236009"/>
                  </a:lnTo>
                  <a:lnTo>
                    <a:pt x="54496" y="1176192"/>
                  </a:lnTo>
                  <a:lnTo>
                    <a:pt x="63585" y="1117392"/>
                  </a:lnTo>
                  <a:lnTo>
                    <a:pt x="73312" y="1059648"/>
                  </a:lnTo>
                  <a:lnTo>
                    <a:pt x="83665" y="1003000"/>
                  </a:lnTo>
                  <a:lnTo>
                    <a:pt x="94628" y="947486"/>
                  </a:lnTo>
                  <a:lnTo>
                    <a:pt x="106191" y="893145"/>
                  </a:lnTo>
                  <a:lnTo>
                    <a:pt x="118338" y="840015"/>
                  </a:lnTo>
                  <a:lnTo>
                    <a:pt x="131058" y="788135"/>
                  </a:lnTo>
                  <a:lnTo>
                    <a:pt x="144336" y="737543"/>
                  </a:lnTo>
                  <a:lnTo>
                    <a:pt x="158160" y="688279"/>
                  </a:lnTo>
                  <a:lnTo>
                    <a:pt x="172516" y="640381"/>
                  </a:lnTo>
                  <a:lnTo>
                    <a:pt x="187392" y="593888"/>
                  </a:lnTo>
                  <a:lnTo>
                    <a:pt x="202774" y="548838"/>
                  </a:lnTo>
                  <a:lnTo>
                    <a:pt x="218648" y="505270"/>
                  </a:lnTo>
                  <a:lnTo>
                    <a:pt x="235002" y="463222"/>
                  </a:lnTo>
                  <a:lnTo>
                    <a:pt x="251823" y="422735"/>
                  </a:lnTo>
                  <a:lnTo>
                    <a:pt x="269096" y="383845"/>
                  </a:lnTo>
                  <a:lnTo>
                    <a:pt x="286810" y="346591"/>
                  </a:lnTo>
                  <a:lnTo>
                    <a:pt x="304950" y="311014"/>
                  </a:lnTo>
                  <a:lnTo>
                    <a:pt x="323505" y="277150"/>
                  </a:lnTo>
                  <a:lnTo>
                    <a:pt x="361801" y="214719"/>
                  </a:lnTo>
                  <a:lnTo>
                    <a:pt x="401592" y="159609"/>
                  </a:lnTo>
                  <a:lnTo>
                    <a:pt x="442775" y="112129"/>
                  </a:lnTo>
                  <a:lnTo>
                    <a:pt x="485241" y="72587"/>
                  </a:lnTo>
                  <a:lnTo>
                    <a:pt x="528887" y="41294"/>
                  </a:lnTo>
                  <a:lnTo>
                    <a:pt x="573607" y="18559"/>
                  </a:lnTo>
                  <a:lnTo>
                    <a:pt x="619293" y="4691"/>
                  </a:lnTo>
                  <a:lnTo>
                    <a:pt x="665843" y="0"/>
                  </a:lnTo>
                  <a:lnTo>
                    <a:pt x="689218" y="1179"/>
                  </a:lnTo>
                  <a:lnTo>
                    <a:pt x="735349" y="10497"/>
                  </a:lnTo>
                  <a:lnTo>
                    <a:pt x="780566" y="28837"/>
                  </a:lnTo>
                  <a:lnTo>
                    <a:pt x="824761" y="55890"/>
                  </a:lnTo>
                  <a:lnTo>
                    <a:pt x="867831" y="91346"/>
                  </a:lnTo>
                  <a:lnTo>
                    <a:pt x="909669" y="134896"/>
                  </a:lnTo>
                  <a:lnTo>
                    <a:pt x="950169" y="186230"/>
                  </a:lnTo>
                  <a:lnTo>
                    <a:pt x="989226" y="245039"/>
                  </a:lnTo>
                  <a:lnTo>
                    <a:pt x="1026735" y="311014"/>
                  </a:lnTo>
                  <a:lnTo>
                    <a:pt x="1044875" y="346591"/>
                  </a:lnTo>
                  <a:lnTo>
                    <a:pt x="1062589" y="383845"/>
                  </a:lnTo>
                  <a:lnTo>
                    <a:pt x="1079862" y="422735"/>
                  </a:lnTo>
                  <a:lnTo>
                    <a:pt x="1096683" y="463222"/>
                  </a:lnTo>
                  <a:lnTo>
                    <a:pt x="1113037" y="505270"/>
                  </a:lnTo>
                  <a:lnTo>
                    <a:pt x="1128911" y="548838"/>
                  </a:lnTo>
                  <a:lnTo>
                    <a:pt x="1144293" y="593888"/>
                  </a:lnTo>
                  <a:lnTo>
                    <a:pt x="1159169" y="640381"/>
                  </a:lnTo>
                  <a:lnTo>
                    <a:pt x="1173525" y="688279"/>
                  </a:lnTo>
                  <a:lnTo>
                    <a:pt x="1187349" y="737543"/>
                  </a:lnTo>
                  <a:lnTo>
                    <a:pt x="1200627" y="788135"/>
                  </a:lnTo>
                  <a:lnTo>
                    <a:pt x="1213347" y="840015"/>
                  </a:lnTo>
                  <a:lnTo>
                    <a:pt x="1225494" y="893145"/>
                  </a:lnTo>
                  <a:lnTo>
                    <a:pt x="1237057" y="947486"/>
                  </a:lnTo>
                  <a:lnTo>
                    <a:pt x="1248021" y="1003000"/>
                  </a:lnTo>
                  <a:lnTo>
                    <a:pt x="1258373" y="1059648"/>
                  </a:lnTo>
                  <a:lnTo>
                    <a:pt x="1268100" y="1117392"/>
                  </a:lnTo>
                  <a:lnTo>
                    <a:pt x="1277189" y="1176192"/>
                  </a:lnTo>
                  <a:lnTo>
                    <a:pt x="1285627" y="1236009"/>
                  </a:lnTo>
                  <a:lnTo>
                    <a:pt x="1293401" y="1296807"/>
                  </a:lnTo>
                  <a:lnTo>
                    <a:pt x="1300497" y="1358544"/>
                  </a:lnTo>
                  <a:lnTo>
                    <a:pt x="1306902" y="1421184"/>
                  </a:lnTo>
                  <a:lnTo>
                    <a:pt x="1312602" y="1484687"/>
                  </a:lnTo>
                  <a:lnTo>
                    <a:pt x="1317586" y="1549015"/>
                  </a:lnTo>
                  <a:lnTo>
                    <a:pt x="1321839" y="1614128"/>
                  </a:lnTo>
                  <a:lnTo>
                    <a:pt x="1325349" y="1679989"/>
                  </a:lnTo>
                  <a:lnTo>
                    <a:pt x="1328101" y="1746559"/>
                  </a:lnTo>
                  <a:lnTo>
                    <a:pt x="1330084" y="1813798"/>
                  </a:lnTo>
                  <a:lnTo>
                    <a:pt x="1331283" y="1881668"/>
                  </a:lnTo>
                  <a:lnTo>
                    <a:pt x="1331686" y="1950132"/>
                  </a:lnTo>
                  <a:lnTo>
                    <a:pt x="1331283" y="2018595"/>
                  </a:lnTo>
                  <a:lnTo>
                    <a:pt x="1330084" y="2086465"/>
                  </a:lnTo>
                  <a:lnTo>
                    <a:pt x="1328101" y="2153704"/>
                  </a:lnTo>
                  <a:lnTo>
                    <a:pt x="1325349" y="2220274"/>
                  </a:lnTo>
                  <a:lnTo>
                    <a:pt x="1321839" y="2286135"/>
                  </a:lnTo>
                  <a:lnTo>
                    <a:pt x="1317586" y="2351248"/>
                  </a:lnTo>
                  <a:lnTo>
                    <a:pt x="1312602" y="2415576"/>
                  </a:lnTo>
                  <a:lnTo>
                    <a:pt x="1306902" y="2479079"/>
                  </a:lnTo>
                  <a:lnTo>
                    <a:pt x="1300497" y="2541718"/>
                  </a:lnTo>
                  <a:lnTo>
                    <a:pt x="1293401" y="2603456"/>
                  </a:lnTo>
                  <a:lnTo>
                    <a:pt x="1285627" y="2664253"/>
                  </a:lnTo>
                  <a:lnTo>
                    <a:pt x="1277189" y="2724071"/>
                  </a:lnTo>
                  <a:lnTo>
                    <a:pt x="1268100" y="2782871"/>
                  </a:lnTo>
                  <a:lnTo>
                    <a:pt x="1258373" y="2840615"/>
                  </a:lnTo>
                  <a:lnTo>
                    <a:pt x="1248021" y="2897263"/>
                  </a:lnTo>
                  <a:lnTo>
                    <a:pt x="1237057" y="2952777"/>
                  </a:lnTo>
                  <a:lnTo>
                    <a:pt x="1225494" y="3007118"/>
                  </a:lnTo>
                  <a:lnTo>
                    <a:pt x="1213347" y="3060248"/>
                  </a:lnTo>
                  <a:lnTo>
                    <a:pt x="1200627" y="3112128"/>
                  </a:lnTo>
                  <a:lnTo>
                    <a:pt x="1187349" y="3162720"/>
                  </a:lnTo>
                  <a:lnTo>
                    <a:pt x="1173525" y="3211984"/>
                  </a:lnTo>
                  <a:lnTo>
                    <a:pt x="1159169" y="3259882"/>
                  </a:lnTo>
                  <a:lnTo>
                    <a:pt x="1144293" y="3306375"/>
                  </a:lnTo>
                  <a:lnTo>
                    <a:pt x="1128911" y="3351425"/>
                  </a:lnTo>
                  <a:lnTo>
                    <a:pt x="1113037" y="3394993"/>
                  </a:lnTo>
                  <a:lnTo>
                    <a:pt x="1096683" y="3437041"/>
                  </a:lnTo>
                  <a:lnTo>
                    <a:pt x="1079862" y="3477528"/>
                  </a:lnTo>
                  <a:lnTo>
                    <a:pt x="1062589" y="3516418"/>
                  </a:lnTo>
                  <a:lnTo>
                    <a:pt x="1044875" y="3553672"/>
                  </a:lnTo>
                  <a:lnTo>
                    <a:pt x="1026735" y="3589249"/>
                  </a:lnTo>
                  <a:lnTo>
                    <a:pt x="1008181" y="3623113"/>
                  </a:lnTo>
                  <a:lnTo>
                    <a:pt x="969885" y="3685544"/>
                  </a:lnTo>
                  <a:lnTo>
                    <a:pt x="930093" y="3740654"/>
                  </a:lnTo>
                  <a:lnTo>
                    <a:pt x="888910" y="3788134"/>
                  </a:lnTo>
                  <a:lnTo>
                    <a:pt x="846444" y="3827676"/>
                  </a:lnTo>
                  <a:lnTo>
                    <a:pt x="802798" y="3858969"/>
                  </a:lnTo>
                  <a:lnTo>
                    <a:pt x="758079" y="3881704"/>
                  </a:lnTo>
                  <a:lnTo>
                    <a:pt x="712392" y="3895572"/>
                  </a:lnTo>
                  <a:lnTo>
                    <a:pt x="665843" y="3900264"/>
                  </a:lnTo>
                  <a:lnTo>
                    <a:pt x="642467" y="3899084"/>
                  </a:lnTo>
                  <a:lnTo>
                    <a:pt x="596336" y="3889766"/>
                  </a:lnTo>
                  <a:lnTo>
                    <a:pt x="551119" y="3871426"/>
                  </a:lnTo>
                  <a:lnTo>
                    <a:pt x="506924" y="3844373"/>
                  </a:lnTo>
                  <a:lnTo>
                    <a:pt x="463854" y="3808917"/>
                  </a:lnTo>
                  <a:lnTo>
                    <a:pt x="422016" y="3765367"/>
                  </a:lnTo>
                  <a:lnTo>
                    <a:pt x="381516" y="3714033"/>
                  </a:lnTo>
                  <a:lnTo>
                    <a:pt x="342459" y="3655224"/>
                  </a:lnTo>
                  <a:lnTo>
                    <a:pt x="304950" y="3589249"/>
                  </a:lnTo>
                  <a:lnTo>
                    <a:pt x="286810" y="3553672"/>
                  </a:lnTo>
                  <a:lnTo>
                    <a:pt x="269096" y="3516418"/>
                  </a:lnTo>
                  <a:lnTo>
                    <a:pt x="251823" y="3477528"/>
                  </a:lnTo>
                  <a:lnTo>
                    <a:pt x="235002" y="3437041"/>
                  </a:lnTo>
                  <a:lnTo>
                    <a:pt x="218648" y="3394993"/>
                  </a:lnTo>
                  <a:lnTo>
                    <a:pt x="202774" y="3351425"/>
                  </a:lnTo>
                  <a:lnTo>
                    <a:pt x="187392" y="3306375"/>
                  </a:lnTo>
                  <a:lnTo>
                    <a:pt x="172516" y="3259882"/>
                  </a:lnTo>
                  <a:lnTo>
                    <a:pt x="158160" y="3211984"/>
                  </a:lnTo>
                  <a:lnTo>
                    <a:pt x="144336" y="3162720"/>
                  </a:lnTo>
                  <a:lnTo>
                    <a:pt x="131058" y="3112128"/>
                  </a:lnTo>
                  <a:lnTo>
                    <a:pt x="118338" y="3060248"/>
                  </a:lnTo>
                  <a:lnTo>
                    <a:pt x="106191" y="3007118"/>
                  </a:lnTo>
                  <a:lnTo>
                    <a:pt x="94628" y="2952777"/>
                  </a:lnTo>
                  <a:lnTo>
                    <a:pt x="83665" y="2897263"/>
                  </a:lnTo>
                  <a:lnTo>
                    <a:pt x="73312" y="2840615"/>
                  </a:lnTo>
                  <a:lnTo>
                    <a:pt x="63585" y="2782871"/>
                  </a:lnTo>
                  <a:lnTo>
                    <a:pt x="54496" y="2724071"/>
                  </a:lnTo>
                  <a:lnTo>
                    <a:pt x="46058" y="2664253"/>
                  </a:lnTo>
                  <a:lnTo>
                    <a:pt x="38284" y="2603456"/>
                  </a:lnTo>
                  <a:lnTo>
                    <a:pt x="31188" y="2541718"/>
                  </a:lnTo>
                  <a:lnTo>
                    <a:pt x="24783" y="2479079"/>
                  </a:lnTo>
                  <a:lnTo>
                    <a:pt x="19083" y="2415576"/>
                  </a:lnTo>
                  <a:lnTo>
                    <a:pt x="14099" y="2351248"/>
                  </a:lnTo>
                  <a:lnTo>
                    <a:pt x="9846" y="2286135"/>
                  </a:lnTo>
                  <a:lnTo>
                    <a:pt x="6336" y="2220274"/>
                  </a:lnTo>
                  <a:lnTo>
                    <a:pt x="3584" y="2153704"/>
                  </a:lnTo>
                  <a:lnTo>
                    <a:pt x="1601" y="2086465"/>
                  </a:lnTo>
                  <a:lnTo>
                    <a:pt x="402" y="2018595"/>
                  </a:lnTo>
                  <a:lnTo>
                    <a:pt x="0" y="1950132"/>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5" name="Google Shape;445;p18"/>
          <p:cNvGrpSpPr/>
          <p:nvPr/>
        </p:nvGrpSpPr>
        <p:grpSpPr>
          <a:xfrm>
            <a:off x="1570932" y="2204757"/>
            <a:ext cx="3459893" cy="3371215"/>
            <a:chOff x="1570932" y="2204757"/>
            <a:chExt cx="3459893" cy="3371215"/>
          </a:xfrm>
        </p:grpSpPr>
        <p:sp>
          <p:nvSpPr>
            <p:cNvPr id="446" name="Google Shape;446;p18"/>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18"/>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8"/>
            <p:cNvSpPr/>
            <p:nvPr/>
          </p:nvSpPr>
          <p:spPr>
            <a:xfrm>
              <a:off x="1916127" y="35393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18"/>
            <p:cNvSpPr/>
            <p:nvPr/>
          </p:nvSpPr>
          <p:spPr>
            <a:xfrm>
              <a:off x="1916127" y="35393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8"/>
            <p:cNvSpPr/>
            <p:nvPr/>
          </p:nvSpPr>
          <p:spPr>
            <a:xfrm>
              <a:off x="1892487" y="44290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8"/>
            <p:cNvSpPr/>
            <p:nvPr/>
          </p:nvSpPr>
          <p:spPr>
            <a:xfrm>
              <a:off x="1892487" y="44290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8"/>
            <p:cNvSpPr/>
            <p:nvPr/>
          </p:nvSpPr>
          <p:spPr>
            <a:xfrm>
              <a:off x="4301845" y="2204757"/>
              <a:ext cx="728980" cy="3371215"/>
            </a:xfrm>
            <a:custGeom>
              <a:rect b="b" l="l" r="r" t="t"/>
              <a:pathLst>
                <a:path extrusionOk="0" h="3371215" w="728979">
                  <a:moveTo>
                    <a:pt x="704850" y="3020034"/>
                  </a:moveTo>
                  <a:lnTo>
                    <a:pt x="701636" y="2972422"/>
                  </a:lnTo>
                  <a:lnTo>
                    <a:pt x="692264" y="2926765"/>
                  </a:lnTo>
                  <a:lnTo>
                    <a:pt x="677151" y="2883471"/>
                  </a:lnTo>
                  <a:lnTo>
                    <a:pt x="656729" y="2842958"/>
                  </a:lnTo>
                  <a:lnTo>
                    <a:pt x="631418" y="2805646"/>
                  </a:lnTo>
                  <a:lnTo>
                    <a:pt x="601624" y="2771952"/>
                  </a:lnTo>
                  <a:lnTo>
                    <a:pt x="567778" y="2742298"/>
                  </a:lnTo>
                  <a:lnTo>
                    <a:pt x="530301" y="2717101"/>
                  </a:lnTo>
                  <a:lnTo>
                    <a:pt x="489610" y="2696768"/>
                  </a:lnTo>
                  <a:lnTo>
                    <a:pt x="446112" y="2681732"/>
                  </a:lnTo>
                  <a:lnTo>
                    <a:pt x="400253" y="2672397"/>
                  </a:lnTo>
                  <a:lnTo>
                    <a:pt x="352425" y="2669197"/>
                  </a:lnTo>
                  <a:lnTo>
                    <a:pt x="304596" y="2672397"/>
                  </a:lnTo>
                  <a:lnTo>
                    <a:pt x="258737" y="2681732"/>
                  </a:lnTo>
                  <a:lnTo>
                    <a:pt x="215239" y="2696768"/>
                  </a:lnTo>
                  <a:lnTo>
                    <a:pt x="174548" y="2717101"/>
                  </a:lnTo>
                  <a:lnTo>
                    <a:pt x="137071" y="2742298"/>
                  </a:lnTo>
                  <a:lnTo>
                    <a:pt x="103225" y="2771952"/>
                  </a:lnTo>
                  <a:lnTo>
                    <a:pt x="73431" y="2805646"/>
                  </a:lnTo>
                  <a:lnTo>
                    <a:pt x="48120" y="2842958"/>
                  </a:lnTo>
                  <a:lnTo>
                    <a:pt x="27698" y="2883471"/>
                  </a:lnTo>
                  <a:lnTo>
                    <a:pt x="12585" y="2926765"/>
                  </a:lnTo>
                  <a:lnTo>
                    <a:pt x="3213" y="2972422"/>
                  </a:lnTo>
                  <a:lnTo>
                    <a:pt x="0" y="3020034"/>
                  </a:lnTo>
                  <a:lnTo>
                    <a:pt x="3213" y="3067647"/>
                  </a:lnTo>
                  <a:lnTo>
                    <a:pt x="12585" y="3113303"/>
                  </a:lnTo>
                  <a:lnTo>
                    <a:pt x="27698" y="3156597"/>
                  </a:lnTo>
                  <a:lnTo>
                    <a:pt x="48120" y="3197110"/>
                  </a:lnTo>
                  <a:lnTo>
                    <a:pt x="73431" y="3234423"/>
                  </a:lnTo>
                  <a:lnTo>
                    <a:pt x="103225" y="3268116"/>
                  </a:lnTo>
                  <a:lnTo>
                    <a:pt x="137071" y="3297771"/>
                  </a:lnTo>
                  <a:lnTo>
                    <a:pt x="174548" y="3322967"/>
                  </a:lnTo>
                  <a:lnTo>
                    <a:pt x="215239" y="3343300"/>
                  </a:lnTo>
                  <a:lnTo>
                    <a:pt x="258737" y="3358337"/>
                  </a:lnTo>
                  <a:lnTo>
                    <a:pt x="304596" y="3367671"/>
                  </a:lnTo>
                  <a:lnTo>
                    <a:pt x="352425" y="3370872"/>
                  </a:lnTo>
                  <a:lnTo>
                    <a:pt x="400253" y="3367671"/>
                  </a:lnTo>
                  <a:lnTo>
                    <a:pt x="446112" y="3358337"/>
                  </a:lnTo>
                  <a:lnTo>
                    <a:pt x="489610" y="3343300"/>
                  </a:lnTo>
                  <a:lnTo>
                    <a:pt x="530301" y="3322967"/>
                  </a:lnTo>
                  <a:lnTo>
                    <a:pt x="567778" y="3297771"/>
                  </a:lnTo>
                  <a:lnTo>
                    <a:pt x="601624" y="3268116"/>
                  </a:lnTo>
                  <a:lnTo>
                    <a:pt x="631418" y="3234423"/>
                  </a:lnTo>
                  <a:lnTo>
                    <a:pt x="656729" y="3197110"/>
                  </a:lnTo>
                  <a:lnTo>
                    <a:pt x="677151" y="3156597"/>
                  </a:lnTo>
                  <a:lnTo>
                    <a:pt x="692264" y="3113303"/>
                  </a:lnTo>
                  <a:lnTo>
                    <a:pt x="701636" y="3067647"/>
                  </a:lnTo>
                  <a:lnTo>
                    <a:pt x="704850" y="3020034"/>
                  </a:lnTo>
                  <a:close/>
                </a:path>
                <a:path extrusionOk="0" h="3371215" w="728979">
                  <a:moveTo>
                    <a:pt x="704850" y="2130298"/>
                  </a:moveTo>
                  <a:lnTo>
                    <a:pt x="701636" y="2082698"/>
                  </a:lnTo>
                  <a:lnTo>
                    <a:pt x="692264" y="2037029"/>
                  </a:lnTo>
                  <a:lnTo>
                    <a:pt x="677151" y="1993734"/>
                  </a:lnTo>
                  <a:lnTo>
                    <a:pt x="656729" y="1953221"/>
                  </a:lnTo>
                  <a:lnTo>
                    <a:pt x="631418" y="1915909"/>
                  </a:lnTo>
                  <a:lnTo>
                    <a:pt x="601624" y="1882216"/>
                  </a:lnTo>
                  <a:lnTo>
                    <a:pt x="567778" y="1852561"/>
                  </a:lnTo>
                  <a:lnTo>
                    <a:pt x="530301" y="1827364"/>
                  </a:lnTo>
                  <a:lnTo>
                    <a:pt x="489610" y="1807032"/>
                  </a:lnTo>
                  <a:lnTo>
                    <a:pt x="446112" y="1791995"/>
                  </a:lnTo>
                  <a:lnTo>
                    <a:pt x="400253" y="1782660"/>
                  </a:lnTo>
                  <a:lnTo>
                    <a:pt x="352425" y="1779460"/>
                  </a:lnTo>
                  <a:lnTo>
                    <a:pt x="304596" y="1782660"/>
                  </a:lnTo>
                  <a:lnTo>
                    <a:pt x="258737" y="1791995"/>
                  </a:lnTo>
                  <a:lnTo>
                    <a:pt x="215239" y="1807032"/>
                  </a:lnTo>
                  <a:lnTo>
                    <a:pt x="174548" y="1827364"/>
                  </a:lnTo>
                  <a:lnTo>
                    <a:pt x="137071" y="1852561"/>
                  </a:lnTo>
                  <a:lnTo>
                    <a:pt x="103225" y="1882216"/>
                  </a:lnTo>
                  <a:lnTo>
                    <a:pt x="73431" y="1915909"/>
                  </a:lnTo>
                  <a:lnTo>
                    <a:pt x="48120" y="1953221"/>
                  </a:lnTo>
                  <a:lnTo>
                    <a:pt x="27698" y="1993734"/>
                  </a:lnTo>
                  <a:lnTo>
                    <a:pt x="12585" y="2037029"/>
                  </a:lnTo>
                  <a:lnTo>
                    <a:pt x="3213" y="2082698"/>
                  </a:lnTo>
                  <a:lnTo>
                    <a:pt x="0" y="2130298"/>
                  </a:lnTo>
                  <a:lnTo>
                    <a:pt x="3213" y="2177910"/>
                  </a:lnTo>
                  <a:lnTo>
                    <a:pt x="12585" y="2223566"/>
                  </a:lnTo>
                  <a:lnTo>
                    <a:pt x="27698" y="2266861"/>
                  </a:lnTo>
                  <a:lnTo>
                    <a:pt x="48120" y="2307374"/>
                  </a:lnTo>
                  <a:lnTo>
                    <a:pt x="73431" y="2344686"/>
                  </a:lnTo>
                  <a:lnTo>
                    <a:pt x="103225" y="2378379"/>
                  </a:lnTo>
                  <a:lnTo>
                    <a:pt x="137071" y="2408034"/>
                  </a:lnTo>
                  <a:lnTo>
                    <a:pt x="174548" y="2433243"/>
                  </a:lnTo>
                  <a:lnTo>
                    <a:pt x="215239" y="2453563"/>
                  </a:lnTo>
                  <a:lnTo>
                    <a:pt x="258737" y="2468600"/>
                  </a:lnTo>
                  <a:lnTo>
                    <a:pt x="304596" y="2477935"/>
                  </a:lnTo>
                  <a:lnTo>
                    <a:pt x="352425" y="2481135"/>
                  </a:lnTo>
                  <a:lnTo>
                    <a:pt x="400253" y="2477935"/>
                  </a:lnTo>
                  <a:lnTo>
                    <a:pt x="446112" y="2468600"/>
                  </a:lnTo>
                  <a:lnTo>
                    <a:pt x="489610" y="2453563"/>
                  </a:lnTo>
                  <a:lnTo>
                    <a:pt x="530301" y="2433243"/>
                  </a:lnTo>
                  <a:lnTo>
                    <a:pt x="567778" y="2408034"/>
                  </a:lnTo>
                  <a:lnTo>
                    <a:pt x="601624" y="2378379"/>
                  </a:lnTo>
                  <a:lnTo>
                    <a:pt x="631418" y="2344686"/>
                  </a:lnTo>
                  <a:lnTo>
                    <a:pt x="656729" y="2307374"/>
                  </a:lnTo>
                  <a:lnTo>
                    <a:pt x="677151" y="2266861"/>
                  </a:lnTo>
                  <a:lnTo>
                    <a:pt x="692264" y="2223566"/>
                  </a:lnTo>
                  <a:lnTo>
                    <a:pt x="701636" y="2177910"/>
                  </a:lnTo>
                  <a:lnTo>
                    <a:pt x="704850" y="2130298"/>
                  </a:lnTo>
                  <a:close/>
                </a:path>
                <a:path extrusionOk="0" h="3371215" w="728979">
                  <a:moveTo>
                    <a:pt x="728484" y="1240561"/>
                  </a:moveTo>
                  <a:lnTo>
                    <a:pt x="725271" y="1192961"/>
                  </a:lnTo>
                  <a:lnTo>
                    <a:pt x="715899" y="1147305"/>
                  </a:lnTo>
                  <a:lnTo>
                    <a:pt x="700798" y="1104011"/>
                  </a:lnTo>
                  <a:lnTo>
                    <a:pt x="680377" y="1063498"/>
                  </a:lnTo>
                  <a:lnTo>
                    <a:pt x="655053" y="1026185"/>
                  </a:lnTo>
                  <a:lnTo>
                    <a:pt x="625271" y="992492"/>
                  </a:lnTo>
                  <a:lnTo>
                    <a:pt x="591426" y="962837"/>
                  </a:lnTo>
                  <a:lnTo>
                    <a:pt x="553935" y="937628"/>
                  </a:lnTo>
                  <a:lnTo>
                    <a:pt x="513245" y="917295"/>
                  </a:lnTo>
                  <a:lnTo>
                    <a:pt x="469747" y="902258"/>
                  </a:lnTo>
                  <a:lnTo>
                    <a:pt x="423887" y="892937"/>
                  </a:lnTo>
                  <a:lnTo>
                    <a:pt x="376059" y="889723"/>
                  </a:lnTo>
                  <a:lnTo>
                    <a:pt x="328244" y="892937"/>
                  </a:lnTo>
                  <a:lnTo>
                    <a:pt x="282371" y="902258"/>
                  </a:lnTo>
                  <a:lnTo>
                    <a:pt x="238887" y="917295"/>
                  </a:lnTo>
                  <a:lnTo>
                    <a:pt x="198183" y="937628"/>
                  </a:lnTo>
                  <a:lnTo>
                    <a:pt x="160705" y="962837"/>
                  </a:lnTo>
                  <a:lnTo>
                    <a:pt x="126860" y="992492"/>
                  </a:lnTo>
                  <a:lnTo>
                    <a:pt x="97066" y="1026185"/>
                  </a:lnTo>
                  <a:lnTo>
                    <a:pt x="71755" y="1063498"/>
                  </a:lnTo>
                  <a:lnTo>
                    <a:pt x="51333" y="1104011"/>
                  </a:lnTo>
                  <a:lnTo>
                    <a:pt x="36233" y="1147305"/>
                  </a:lnTo>
                  <a:lnTo>
                    <a:pt x="26860" y="1192961"/>
                  </a:lnTo>
                  <a:lnTo>
                    <a:pt x="23634" y="1240561"/>
                  </a:lnTo>
                  <a:lnTo>
                    <a:pt x="26860" y="1288173"/>
                  </a:lnTo>
                  <a:lnTo>
                    <a:pt x="36233" y="1333830"/>
                  </a:lnTo>
                  <a:lnTo>
                    <a:pt x="51333" y="1377124"/>
                  </a:lnTo>
                  <a:lnTo>
                    <a:pt x="71755" y="1417637"/>
                  </a:lnTo>
                  <a:lnTo>
                    <a:pt x="97066" y="1454950"/>
                  </a:lnTo>
                  <a:lnTo>
                    <a:pt x="126860" y="1488643"/>
                  </a:lnTo>
                  <a:lnTo>
                    <a:pt x="160705" y="1518297"/>
                  </a:lnTo>
                  <a:lnTo>
                    <a:pt x="198183" y="1543507"/>
                  </a:lnTo>
                  <a:lnTo>
                    <a:pt x="238887" y="1563839"/>
                  </a:lnTo>
                  <a:lnTo>
                    <a:pt x="282371" y="1578876"/>
                  </a:lnTo>
                  <a:lnTo>
                    <a:pt x="328244" y="1588198"/>
                  </a:lnTo>
                  <a:lnTo>
                    <a:pt x="376059" y="1591398"/>
                  </a:lnTo>
                  <a:lnTo>
                    <a:pt x="423887" y="1588198"/>
                  </a:lnTo>
                  <a:lnTo>
                    <a:pt x="469747" y="1578876"/>
                  </a:lnTo>
                  <a:lnTo>
                    <a:pt x="513245" y="1563839"/>
                  </a:lnTo>
                  <a:lnTo>
                    <a:pt x="553935" y="1543507"/>
                  </a:lnTo>
                  <a:lnTo>
                    <a:pt x="591426" y="1518297"/>
                  </a:lnTo>
                  <a:lnTo>
                    <a:pt x="625271" y="1488643"/>
                  </a:lnTo>
                  <a:lnTo>
                    <a:pt x="655053" y="1454950"/>
                  </a:lnTo>
                  <a:lnTo>
                    <a:pt x="680377" y="1417637"/>
                  </a:lnTo>
                  <a:lnTo>
                    <a:pt x="700798" y="1377124"/>
                  </a:lnTo>
                  <a:lnTo>
                    <a:pt x="715899" y="1333830"/>
                  </a:lnTo>
                  <a:lnTo>
                    <a:pt x="725271" y="1288173"/>
                  </a:lnTo>
                  <a:lnTo>
                    <a:pt x="728484" y="1240561"/>
                  </a:lnTo>
                  <a:close/>
                </a:path>
                <a:path extrusionOk="0" h="3371215" w="728979">
                  <a:moveTo>
                    <a:pt x="728484" y="350837"/>
                  </a:moveTo>
                  <a:lnTo>
                    <a:pt x="725271" y="303225"/>
                  </a:lnTo>
                  <a:lnTo>
                    <a:pt x="715899" y="257568"/>
                  </a:lnTo>
                  <a:lnTo>
                    <a:pt x="700798" y="214274"/>
                  </a:lnTo>
                  <a:lnTo>
                    <a:pt x="680377" y="173761"/>
                  </a:lnTo>
                  <a:lnTo>
                    <a:pt x="655053" y="136448"/>
                  </a:lnTo>
                  <a:lnTo>
                    <a:pt x="625271" y="102755"/>
                  </a:lnTo>
                  <a:lnTo>
                    <a:pt x="591426" y="73101"/>
                  </a:lnTo>
                  <a:lnTo>
                    <a:pt x="553935" y="47891"/>
                  </a:lnTo>
                  <a:lnTo>
                    <a:pt x="513245" y="27571"/>
                  </a:lnTo>
                  <a:lnTo>
                    <a:pt x="469747" y="12534"/>
                  </a:lnTo>
                  <a:lnTo>
                    <a:pt x="423887" y="3200"/>
                  </a:lnTo>
                  <a:lnTo>
                    <a:pt x="376059" y="0"/>
                  </a:lnTo>
                  <a:lnTo>
                    <a:pt x="328244" y="3200"/>
                  </a:lnTo>
                  <a:lnTo>
                    <a:pt x="282371" y="12534"/>
                  </a:lnTo>
                  <a:lnTo>
                    <a:pt x="238887" y="27571"/>
                  </a:lnTo>
                  <a:lnTo>
                    <a:pt x="198183" y="47891"/>
                  </a:lnTo>
                  <a:lnTo>
                    <a:pt x="160705" y="73101"/>
                  </a:lnTo>
                  <a:lnTo>
                    <a:pt x="126860" y="102755"/>
                  </a:lnTo>
                  <a:lnTo>
                    <a:pt x="97066" y="136448"/>
                  </a:lnTo>
                  <a:lnTo>
                    <a:pt x="71755" y="173761"/>
                  </a:lnTo>
                  <a:lnTo>
                    <a:pt x="51333" y="214274"/>
                  </a:lnTo>
                  <a:lnTo>
                    <a:pt x="36233" y="257568"/>
                  </a:lnTo>
                  <a:lnTo>
                    <a:pt x="26860" y="303225"/>
                  </a:lnTo>
                  <a:lnTo>
                    <a:pt x="23634" y="350837"/>
                  </a:lnTo>
                  <a:lnTo>
                    <a:pt x="26860" y="398437"/>
                  </a:lnTo>
                  <a:lnTo>
                    <a:pt x="36233" y="444106"/>
                  </a:lnTo>
                  <a:lnTo>
                    <a:pt x="51333" y="487400"/>
                  </a:lnTo>
                  <a:lnTo>
                    <a:pt x="71755" y="527913"/>
                  </a:lnTo>
                  <a:lnTo>
                    <a:pt x="97066" y="565226"/>
                  </a:lnTo>
                  <a:lnTo>
                    <a:pt x="126860" y="598919"/>
                  </a:lnTo>
                  <a:lnTo>
                    <a:pt x="160705" y="628573"/>
                  </a:lnTo>
                  <a:lnTo>
                    <a:pt x="198183" y="653770"/>
                  </a:lnTo>
                  <a:lnTo>
                    <a:pt x="238887" y="674103"/>
                  </a:lnTo>
                  <a:lnTo>
                    <a:pt x="282371" y="689140"/>
                  </a:lnTo>
                  <a:lnTo>
                    <a:pt x="328244" y="698474"/>
                  </a:lnTo>
                  <a:lnTo>
                    <a:pt x="376059" y="701675"/>
                  </a:lnTo>
                  <a:lnTo>
                    <a:pt x="423887" y="698474"/>
                  </a:lnTo>
                  <a:lnTo>
                    <a:pt x="469747" y="689140"/>
                  </a:lnTo>
                  <a:lnTo>
                    <a:pt x="513245" y="674103"/>
                  </a:lnTo>
                  <a:lnTo>
                    <a:pt x="553935" y="653770"/>
                  </a:lnTo>
                  <a:lnTo>
                    <a:pt x="591426" y="628573"/>
                  </a:lnTo>
                  <a:lnTo>
                    <a:pt x="625271" y="598919"/>
                  </a:lnTo>
                  <a:lnTo>
                    <a:pt x="655053" y="565226"/>
                  </a:lnTo>
                  <a:lnTo>
                    <a:pt x="680377" y="527913"/>
                  </a:lnTo>
                  <a:lnTo>
                    <a:pt x="700798" y="487400"/>
                  </a:lnTo>
                  <a:lnTo>
                    <a:pt x="715899" y="444106"/>
                  </a:lnTo>
                  <a:lnTo>
                    <a:pt x="725271" y="398437"/>
                  </a:lnTo>
                  <a:lnTo>
                    <a:pt x="728484" y="35083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8"/>
            <p:cNvSpPr/>
            <p:nvPr/>
          </p:nvSpPr>
          <p:spPr>
            <a:xfrm>
              <a:off x="1570932" y="2423336"/>
              <a:ext cx="1371600" cy="2933700"/>
            </a:xfrm>
            <a:custGeom>
              <a:rect b="b" l="l" r="r" t="t"/>
              <a:pathLst>
                <a:path extrusionOk="0" h="2933700" w="1371600">
                  <a:moveTo>
                    <a:pt x="0" y="1466850"/>
                  </a:moveTo>
                  <a:lnTo>
                    <a:pt x="633" y="1403221"/>
                  </a:lnTo>
                  <a:lnTo>
                    <a:pt x="2517" y="1340284"/>
                  </a:lnTo>
                  <a:lnTo>
                    <a:pt x="5625" y="1278095"/>
                  </a:lnTo>
                  <a:lnTo>
                    <a:pt x="9931" y="1216708"/>
                  </a:lnTo>
                  <a:lnTo>
                    <a:pt x="15411" y="1156179"/>
                  </a:lnTo>
                  <a:lnTo>
                    <a:pt x="22038" y="1096563"/>
                  </a:lnTo>
                  <a:lnTo>
                    <a:pt x="29786" y="1037914"/>
                  </a:lnTo>
                  <a:lnTo>
                    <a:pt x="38629" y="980287"/>
                  </a:lnTo>
                  <a:lnTo>
                    <a:pt x="48543" y="923738"/>
                  </a:lnTo>
                  <a:lnTo>
                    <a:pt x="59501" y="868322"/>
                  </a:lnTo>
                  <a:lnTo>
                    <a:pt x="71477" y="814094"/>
                  </a:lnTo>
                  <a:lnTo>
                    <a:pt x="84446" y="761108"/>
                  </a:lnTo>
                  <a:lnTo>
                    <a:pt x="98383" y="709421"/>
                  </a:lnTo>
                  <a:lnTo>
                    <a:pt x="113260" y="659086"/>
                  </a:lnTo>
                  <a:lnTo>
                    <a:pt x="129053" y="610159"/>
                  </a:lnTo>
                  <a:lnTo>
                    <a:pt x="145736" y="562694"/>
                  </a:lnTo>
                  <a:lnTo>
                    <a:pt x="163283" y="516748"/>
                  </a:lnTo>
                  <a:lnTo>
                    <a:pt x="181668" y="472375"/>
                  </a:lnTo>
                  <a:lnTo>
                    <a:pt x="200866" y="429630"/>
                  </a:lnTo>
                  <a:lnTo>
                    <a:pt x="220850" y="388568"/>
                  </a:lnTo>
                  <a:lnTo>
                    <a:pt x="241596" y="349244"/>
                  </a:lnTo>
                  <a:lnTo>
                    <a:pt x="263078" y="311713"/>
                  </a:lnTo>
                  <a:lnTo>
                    <a:pt x="285269" y="276030"/>
                  </a:lnTo>
                  <a:lnTo>
                    <a:pt x="308144" y="242251"/>
                  </a:lnTo>
                  <a:lnTo>
                    <a:pt x="331677" y="210430"/>
                  </a:lnTo>
                  <a:lnTo>
                    <a:pt x="355843" y="180622"/>
                  </a:lnTo>
                  <a:lnTo>
                    <a:pt x="405969" y="127266"/>
                  </a:lnTo>
                  <a:lnTo>
                    <a:pt x="458316" y="82624"/>
                  </a:lnTo>
                  <a:lnTo>
                    <a:pt x="512678" y="47137"/>
                  </a:lnTo>
                  <a:lnTo>
                    <a:pt x="568850" y="21243"/>
                  </a:lnTo>
                  <a:lnTo>
                    <a:pt x="626626" y="5384"/>
                  </a:lnTo>
                  <a:lnTo>
                    <a:pt x="685800" y="0"/>
                  </a:lnTo>
                  <a:lnTo>
                    <a:pt x="715548" y="1355"/>
                  </a:lnTo>
                  <a:lnTo>
                    <a:pt x="774048" y="12031"/>
                  </a:lnTo>
                  <a:lnTo>
                    <a:pt x="831048" y="32963"/>
                  </a:lnTo>
                  <a:lnTo>
                    <a:pt x="886341" y="63709"/>
                  </a:lnTo>
                  <a:lnTo>
                    <a:pt x="939722" y="103829"/>
                  </a:lnTo>
                  <a:lnTo>
                    <a:pt x="990984" y="152883"/>
                  </a:lnTo>
                  <a:lnTo>
                    <a:pt x="1039922" y="210430"/>
                  </a:lnTo>
                  <a:lnTo>
                    <a:pt x="1063455" y="242251"/>
                  </a:lnTo>
                  <a:lnTo>
                    <a:pt x="1086330" y="276030"/>
                  </a:lnTo>
                  <a:lnTo>
                    <a:pt x="1108521" y="311713"/>
                  </a:lnTo>
                  <a:lnTo>
                    <a:pt x="1130003" y="349244"/>
                  </a:lnTo>
                  <a:lnTo>
                    <a:pt x="1150749" y="388568"/>
                  </a:lnTo>
                  <a:lnTo>
                    <a:pt x="1170733" y="429630"/>
                  </a:lnTo>
                  <a:lnTo>
                    <a:pt x="1189931" y="472375"/>
                  </a:lnTo>
                  <a:lnTo>
                    <a:pt x="1208316" y="516748"/>
                  </a:lnTo>
                  <a:lnTo>
                    <a:pt x="1225863" y="562694"/>
                  </a:lnTo>
                  <a:lnTo>
                    <a:pt x="1242546" y="610159"/>
                  </a:lnTo>
                  <a:lnTo>
                    <a:pt x="1258339" y="659086"/>
                  </a:lnTo>
                  <a:lnTo>
                    <a:pt x="1273217" y="709421"/>
                  </a:lnTo>
                  <a:lnTo>
                    <a:pt x="1287153" y="761108"/>
                  </a:lnTo>
                  <a:lnTo>
                    <a:pt x="1300122" y="814094"/>
                  </a:lnTo>
                  <a:lnTo>
                    <a:pt x="1312098" y="868322"/>
                  </a:lnTo>
                  <a:lnTo>
                    <a:pt x="1323056" y="923738"/>
                  </a:lnTo>
                  <a:lnTo>
                    <a:pt x="1332970" y="980287"/>
                  </a:lnTo>
                  <a:lnTo>
                    <a:pt x="1341813" y="1037914"/>
                  </a:lnTo>
                  <a:lnTo>
                    <a:pt x="1349561" y="1096563"/>
                  </a:lnTo>
                  <a:lnTo>
                    <a:pt x="1356188" y="1156179"/>
                  </a:lnTo>
                  <a:lnTo>
                    <a:pt x="1361668" y="1216708"/>
                  </a:lnTo>
                  <a:lnTo>
                    <a:pt x="1365974" y="1278095"/>
                  </a:lnTo>
                  <a:lnTo>
                    <a:pt x="1369082" y="1340284"/>
                  </a:lnTo>
                  <a:lnTo>
                    <a:pt x="1370966" y="1403221"/>
                  </a:lnTo>
                  <a:lnTo>
                    <a:pt x="1371600" y="1466850"/>
                  </a:lnTo>
                  <a:lnTo>
                    <a:pt x="1370966" y="1530478"/>
                  </a:lnTo>
                  <a:lnTo>
                    <a:pt x="1369082" y="1593415"/>
                  </a:lnTo>
                  <a:lnTo>
                    <a:pt x="1365974" y="1655604"/>
                  </a:lnTo>
                  <a:lnTo>
                    <a:pt x="1361668" y="1716991"/>
                  </a:lnTo>
                  <a:lnTo>
                    <a:pt x="1356188" y="1777520"/>
                  </a:lnTo>
                  <a:lnTo>
                    <a:pt x="1349561" y="1837136"/>
                  </a:lnTo>
                  <a:lnTo>
                    <a:pt x="1341813" y="1895786"/>
                  </a:lnTo>
                  <a:lnTo>
                    <a:pt x="1332970" y="1953412"/>
                  </a:lnTo>
                  <a:lnTo>
                    <a:pt x="1323056" y="2009961"/>
                  </a:lnTo>
                  <a:lnTo>
                    <a:pt x="1312098" y="2065377"/>
                  </a:lnTo>
                  <a:lnTo>
                    <a:pt x="1300122" y="2119605"/>
                  </a:lnTo>
                  <a:lnTo>
                    <a:pt x="1287153" y="2172591"/>
                  </a:lnTo>
                  <a:lnTo>
                    <a:pt x="1273217" y="2224279"/>
                  </a:lnTo>
                  <a:lnTo>
                    <a:pt x="1258339" y="2274613"/>
                  </a:lnTo>
                  <a:lnTo>
                    <a:pt x="1242546" y="2323541"/>
                  </a:lnTo>
                  <a:lnTo>
                    <a:pt x="1225863" y="2371005"/>
                  </a:lnTo>
                  <a:lnTo>
                    <a:pt x="1208316" y="2416951"/>
                  </a:lnTo>
                  <a:lnTo>
                    <a:pt x="1189931" y="2461324"/>
                  </a:lnTo>
                  <a:lnTo>
                    <a:pt x="1170733" y="2504069"/>
                  </a:lnTo>
                  <a:lnTo>
                    <a:pt x="1150749" y="2545131"/>
                  </a:lnTo>
                  <a:lnTo>
                    <a:pt x="1130003" y="2584455"/>
                  </a:lnTo>
                  <a:lnTo>
                    <a:pt x="1108521" y="2621986"/>
                  </a:lnTo>
                  <a:lnTo>
                    <a:pt x="1086330" y="2657669"/>
                  </a:lnTo>
                  <a:lnTo>
                    <a:pt x="1063455" y="2691448"/>
                  </a:lnTo>
                  <a:lnTo>
                    <a:pt x="1039922" y="2723269"/>
                  </a:lnTo>
                  <a:lnTo>
                    <a:pt x="1015756" y="2753077"/>
                  </a:lnTo>
                  <a:lnTo>
                    <a:pt x="965630" y="2806433"/>
                  </a:lnTo>
                  <a:lnTo>
                    <a:pt x="913283" y="2851075"/>
                  </a:lnTo>
                  <a:lnTo>
                    <a:pt x="858921" y="2886563"/>
                  </a:lnTo>
                  <a:lnTo>
                    <a:pt x="802749" y="2912456"/>
                  </a:lnTo>
                  <a:lnTo>
                    <a:pt x="744973" y="2928315"/>
                  </a:lnTo>
                  <a:lnTo>
                    <a:pt x="685800" y="2933700"/>
                  </a:lnTo>
                  <a:lnTo>
                    <a:pt x="656051" y="2932344"/>
                  </a:lnTo>
                  <a:lnTo>
                    <a:pt x="597551" y="2921668"/>
                  </a:lnTo>
                  <a:lnTo>
                    <a:pt x="540551" y="2900736"/>
                  </a:lnTo>
                  <a:lnTo>
                    <a:pt x="485258" y="2869990"/>
                  </a:lnTo>
                  <a:lnTo>
                    <a:pt x="431877" y="2829870"/>
                  </a:lnTo>
                  <a:lnTo>
                    <a:pt x="380615" y="2780817"/>
                  </a:lnTo>
                  <a:lnTo>
                    <a:pt x="331677" y="2723269"/>
                  </a:lnTo>
                  <a:lnTo>
                    <a:pt x="308144" y="2691448"/>
                  </a:lnTo>
                  <a:lnTo>
                    <a:pt x="285269" y="2657669"/>
                  </a:lnTo>
                  <a:lnTo>
                    <a:pt x="263078" y="2621986"/>
                  </a:lnTo>
                  <a:lnTo>
                    <a:pt x="241596" y="2584455"/>
                  </a:lnTo>
                  <a:lnTo>
                    <a:pt x="220850" y="2545131"/>
                  </a:lnTo>
                  <a:lnTo>
                    <a:pt x="200866" y="2504069"/>
                  </a:lnTo>
                  <a:lnTo>
                    <a:pt x="181668" y="2461324"/>
                  </a:lnTo>
                  <a:lnTo>
                    <a:pt x="163283" y="2416951"/>
                  </a:lnTo>
                  <a:lnTo>
                    <a:pt x="145736" y="2371005"/>
                  </a:lnTo>
                  <a:lnTo>
                    <a:pt x="129053" y="2323541"/>
                  </a:lnTo>
                  <a:lnTo>
                    <a:pt x="113260" y="2274613"/>
                  </a:lnTo>
                  <a:lnTo>
                    <a:pt x="98383" y="2224279"/>
                  </a:lnTo>
                  <a:lnTo>
                    <a:pt x="84446" y="2172591"/>
                  </a:lnTo>
                  <a:lnTo>
                    <a:pt x="71477" y="2119605"/>
                  </a:lnTo>
                  <a:lnTo>
                    <a:pt x="59501" y="2065377"/>
                  </a:lnTo>
                  <a:lnTo>
                    <a:pt x="48543" y="2009961"/>
                  </a:lnTo>
                  <a:lnTo>
                    <a:pt x="38629" y="1953412"/>
                  </a:lnTo>
                  <a:lnTo>
                    <a:pt x="29786" y="1895786"/>
                  </a:lnTo>
                  <a:lnTo>
                    <a:pt x="22038" y="1837136"/>
                  </a:lnTo>
                  <a:lnTo>
                    <a:pt x="15411" y="1777520"/>
                  </a:lnTo>
                  <a:lnTo>
                    <a:pt x="9931" y="1716991"/>
                  </a:lnTo>
                  <a:lnTo>
                    <a:pt x="5625" y="1655604"/>
                  </a:lnTo>
                  <a:lnTo>
                    <a:pt x="2517" y="1593415"/>
                  </a:lnTo>
                  <a:lnTo>
                    <a:pt x="633" y="1530478"/>
                  </a:lnTo>
                  <a:lnTo>
                    <a:pt x="0" y="1466850"/>
                  </a:lnTo>
                  <a:close/>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4" name="Google Shape;454;p18"/>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9"/>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grpSp>
        <p:nvGrpSpPr>
          <p:cNvPr id="460" name="Google Shape;460;p19"/>
          <p:cNvGrpSpPr/>
          <p:nvPr/>
        </p:nvGrpSpPr>
        <p:grpSpPr>
          <a:xfrm>
            <a:off x="1723332" y="1866959"/>
            <a:ext cx="5865030" cy="3951064"/>
            <a:chOff x="1723332" y="1866959"/>
            <a:chExt cx="5865030" cy="3951064"/>
          </a:xfrm>
        </p:grpSpPr>
        <p:pic>
          <p:nvPicPr>
            <p:cNvPr id="461" name="Google Shape;461;p19"/>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462" name="Google Shape;462;p19"/>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9"/>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25069" y="2270785"/>
                  </a:lnTo>
                  <a:lnTo>
                    <a:pt x="451764" y="1721573"/>
                  </a:lnTo>
                  <a:lnTo>
                    <a:pt x="1575562" y="2613850"/>
                  </a:lnTo>
                  <a:lnTo>
                    <a:pt x="1558010" y="2627109"/>
                  </a:lnTo>
                  <a:lnTo>
                    <a:pt x="1571574" y="2633840"/>
                  </a:lnTo>
                  <a:lnTo>
                    <a:pt x="1543367" y="2669362"/>
                  </a:lnTo>
                  <a:lnTo>
                    <a:pt x="1717052" y="2705912"/>
                  </a:lnTo>
                  <a:lnTo>
                    <a:pt x="1697672" y="2601493"/>
                  </a:lnTo>
                  <a:lnTo>
                    <a:pt x="1684667" y="2531402"/>
                  </a:lnTo>
                  <a:lnTo>
                    <a:pt x="1648472" y="2558758"/>
                  </a:lnTo>
                  <a:lnTo>
                    <a:pt x="1642084" y="2545029"/>
                  </a:lnTo>
                  <a:lnTo>
                    <a:pt x="1628394" y="2562275"/>
                  </a:lnTo>
                  <a:lnTo>
                    <a:pt x="1608010" y="2535313"/>
                  </a:lnTo>
                  <a:lnTo>
                    <a:pt x="1608010" y="2587955"/>
                  </a:lnTo>
                  <a:lnTo>
                    <a:pt x="1605241" y="2591435"/>
                  </a:lnTo>
                  <a:lnTo>
                    <a:pt x="1601736" y="2594089"/>
                  </a:lnTo>
                  <a:lnTo>
                    <a:pt x="471246" y="1696504"/>
                  </a:lnTo>
                  <a:lnTo>
                    <a:pt x="596011" y="1535912"/>
                  </a:lnTo>
                  <a:lnTo>
                    <a:pt x="867232" y="1607693"/>
                  </a:lnTo>
                  <a:lnTo>
                    <a:pt x="1608010" y="2587955"/>
                  </a:lnTo>
                  <a:lnTo>
                    <a:pt x="1608010" y="2535313"/>
                  </a:lnTo>
                  <a:lnTo>
                    <a:pt x="916965" y="1620850"/>
                  </a:lnTo>
                  <a:lnTo>
                    <a:pt x="1559521" y="1790903"/>
                  </a:lnTo>
                  <a:lnTo>
                    <a:pt x="1543278" y="1852295"/>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885939" y="1579803"/>
                  </a:lnTo>
                  <a:lnTo>
                    <a:pt x="836206" y="1513992"/>
                  </a:lnTo>
                  <a:lnTo>
                    <a:pt x="836206" y="1566633"/>
                  </a:lnTo>
                  <a:lnTo>
                    <a:pt x="617181" y="1508671"/>
                  </a:lnTo>
                  <a:lnTo>
                    <a:pt x="706005" y="1394345"/>
                  </a:lnTo>
                  <a:lnTo>
                    <a:pt x="836206" y="1566633"/>
                  </a:lnTo>
                  <a:lnTo>
                    <a:pt x="836206" y="1513992"/>
                  </a:lnTo>
                  <a:lnTo>
                    <a:pt x="726173" y="1368386"/>
                  </a:lnTo>
                  <a:lnTo>
                    <a:pt x="882827" y="1166761"/>
                  </a:lnTo>
                  <a:lnTo>
                    <a:pt x="898499" y="1162659"/>
                  </a:lnTo>
                  <a:lnTo>
                    <a:pt x="1570786" y="1678012"/>
                  </a:lnTo>
                  <a:lnTo>
                    <a:pt x="1532153" y="1728406"/>
                  </a:lnTo>
                  <a:lnTo>
                    <a:pt x="1573936" y="1736471"/>
                  </a:lnTo>
                  <a:lnTo>
                    <a:pt x="1573936" y="1640433"/>
                  </a:lnTo>
                  <a:lnTo>
                    <a:pt x="937437" y="1152499"/>
                  </a:lnTo>
                  <a:lnTo>
                    <a:pt x="1591094" y="981900"/>
                  </a:lnTo>
                  <a:lnTo>
                    <a:pt x="1607134" y="1043343"/>
                  </a:lnTo>
                  <a:lnTo>
                    <a:pt x="1717014" y="947166"/>
                  </a:lnTo>
                  <a:lnTo>
                    <a:pt x="1740687" y="926439"/>
                  </a:lnTo>
                  <a:lnTo>
                    <a:pt x="1717014" y="905725"/>
                  </a:lnTo>
                  <a:lnTo>
                    <a:pt x="1607134" y="809548"/>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9"/>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9"/>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9"/>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9"/>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19"/>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9" name="Google Shape;469;p19"/>
            <p:cNvPicPr preferRelativeResize="0"/>
            <p:nvPr/>
          </p:nvPicPr>
          <p:blipFill rotWithShape="1">
            <a:blip r:embed="rId4">
              <a:alphaModFix/>
            </a:blip>
            <a:srcRect b="0" l="0" r="0" t="0"/>
            <a:stretch/>
          </p:blipFill>
          <p:spPr>
            <a:xfrm>
              <a:off x="1876612" y="1866959"/>
              <a:ext cx="5711750" cy="3951064"/>
            </a:xfrm>
            <a:prstGeom prst="rect">
              <a:avLst/>
            </a:prstGeom>
            <a:noFill/>
            <a:ln>
              <a:noFill/>
            </a:ln>
          </p:spPr>
        </p:pic>
      </p:grpSp>
      <p:sp>
        <p:nvSpPr>
          <p:cNvPr id="470" name="Google Shape;470;p19"/>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471" name="Google Shape;471;p19"/>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472" name="Google Shape;472;p19"/>
          <p:cNvGrpSpPr/>
          <p:nvPr/>
        </p:nvGrpSpPr>
        <p:grpSpPr>
          <a:xfrm>
            <a:off x="1916127" y="2649616"/>
            <a:ext cx="704850" cy="701675"/>
            <a:chOff x="1916127" y="2649616"/>
            <a:chExt cx="704850" cy="701675"/>
          </a:xfrm>
        </p:grpSpPr>
        <p:sp>
          <p:nvSpPr>
            <p:cNvPr id="473" name="Google Shape;473;p19"/>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9"/>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5" name="Google Shape;475;p19"/>
          <p:cNvSpPr txBox="1"/>
          <p:nvPr/>
        </p:nvSpPr>
        <p:spPr>
          <a:xfrm>
            <a:off x="5700189" y="1375155"/>
            <a:ext cx="2190115" cy="14541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Layer 2</a:t>
            </a:r>
            <a:endParaRPr sz="2800">
              <a:solidFill>
                <a:schemeClr val="dk1"/>
              </a:solidFill>
              <a:latin typeface="Arial"/>
              <a:ea typeface="Arial"/>
              <a:cs typeface="Arial"/>
              <a:sym typeface="Arial"/>
            </a:endParaRPr>
          </a:p>
          <a:p>
            <a:pPr indent="0" lvl="0" marL="535305" marR="5080" rtl="0" algn="l">
              <a:lnSpc>
                <a:spcPct val="100000"/>
              </a:lnSpc>
              <a:spcBef>
                <a:spcPts val="2125"/>
              </a:spcBef>
              <a:spcAft>
                <a:spcPts val="0"/>
              </a:spcAft>
              <a:buNone/>
            </a:pPr>
            <a:r>
              <a:rPr b="1" lang="en-US" sz="2400">
                <a:solidFill>
                  <a:schemeClr val="dk1"/>
                </a:solidFill>
                <a:latin typeface="Arial"/>
                <a:ea typeface="Arial"/>
                <a:cs typeface="Arial"/>
                <a:sym typeface="Arial"/>
              </a:rPr>
              <a:t>L2 Output  Activations</a:t>
            </a:r>
            <a:endParaRPr sz="2400">
              <a:solidFill>
                <a:schemeClr val="dk1"/>
              </a:solidFill>
              <a:latin typeface="Arial"/>
              <a:ea typeface="Arial"/>
              <a:cs typeface="Arial"/>
              <a:sym typeface="Arial"/>
            </a:endParaRPr>
          </a:p>
        </p:txBody>
      </p:sp>
      <p:sp>
        <p:nvSpPr>
          <p:cNvPr id="476" name="Google Shape;476;p19"/>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477" name="Google Shape;477;p19"/>
          <p:cNvSpPr txBox="1"/>
          <p:nvPr/>
        </p:nvSpPr>
        <p:spPr>
          <a:xfrm>
            <a:off x="3823417" y="1011428"/>
            <a:ext cx="1667510" cy="760095"/>
          </a:xfrm>
          <a:prstGeom prst="rect">
            <a:avLst/>
          </a:prstGeom>
          <a:noFill/>
          <a:ln>
            <a:noFill/>
          </a:ln>
        </p:spPr>
        <p:txBody>
          <a:bodyPr anchorCtr="0" anchor="t" bIns="0" lIns="0" spcFirstLastPara="1" rIns="0" wrap="square" tIns="9525">
            <a:spAutoFit/>
          </a:bodyPr>
          <a:lstStyle/>
          <a:p>
            <a:pPr indent="187960" lvl="0" marL="12700" marR="5080" rtl="0" algn="l">
              <a:lnSpc>
                <a:spcPct val="100800"/>
              </a:lnSpc>
              <a:spcBef>
                <a:spcPts val="0"/>
              </a:spcBef>
              <a:spcAft>
                <a:spcPts val="0"/>
              </a:spcAft>
              <a:buNone/>
            </a:pPr>
            <a:r>
              <a:rPr b="1" lang="en-US" sz="2400">
                <a:solidFill>
                  <a:schemeClr val="dk1"/>
                </a:solidFill>
                <a:latin typeface="Arial"/>
                <a:ea typeface="Arial"/>
                <a:cs typeface="Arial"/>
                <a:sym typeface="Arial"/>
              </a:rPr>
              <a:t>L2 Input  Activations</a:t>
            </a:r>
            <a:endParaRPr sz="24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grpSp>
        <p:nvGrpSpPr>
          <p:cNvPr id="60" name="Google Shape;60;p2"/>
          <p:cNvGrpSpPr/>
          <p:nvPr/>
        </p:nvGrpSpPr>
        <p:grpSpPr>
          <a:xfrm>
            <a:off x="102725" y="6400800"/>
            <a:ext cx="1116965" cy="421005"/>
            <a:chOff x="102725" y="6400800"/>
            <a:chExt cx="1116965" cy="421005"/>
          </a:xfrm>
        </p:grpSpPr>
        <p:pic>
          <p:nvPicPr>
            <p:cNvPr id="61" name="Google Shape;61;p2"/>
            <p:cNvPicPr preferRelativeResize="0"/>
            <p:nvPr/>
          </p:nvPicPr>
          <p:blipFill rotWithShape="1">
            <a:blip r:embed="rId3">
              <a:alphaModFix/>
            </a:blip>
            <a:srcRect b="0" l="0" r="0" t="0"/>
            <a:stretch/>
          </p:blipFill>
          <p:spPr>
            <a:xfrm>
              <a:off x="207264" y="6519671"/>
              <a:ext cx="393192" cy="216408"/>
            </a:xfrm>
            <a:prstGeom prst="rect">
              <a:avLst/>
            </a:prstGeom>
            <a:noFill/>
            <a:ln>
              <a:noFill/>
            </a:ln>
          </p:spPr>
        </p:pic>
        <p:sp>
          <p:nvSpPr>
            <p:cNvPr id="62" name="Google Shape;62;p2"/>
            <p:cNvSpPr/>
            <p:nvPr/>
          </p:nvSpPr>
          <p:spPr>
            <a:xfrm>
              <a:off x="102725" y="6400800"/>
              <a:ext cx="1116965" cy="421005"/>
            </a:xfrm>
            <a:custGeom>
              <a:rect b="b" l="l" r="r" t="t"/>
              <a:pathLst>
                <a:path extrusionOk="0" h="421004" w="1116965">
                  <a:moveTo>
                    <a:pt x="1116474" y="0"/>
                  </a:moveTo>
                  <a:lnTo>
                    <a:pt x="0" y="0"/>
                  </a:lnTo>
                  <a:lnTo>
                    <a:pt x="0" y="420623"/>
                  </a:lnTo>
                  <a:lnTo>
                    <a:pt x="1116474" y="420623"/>
                  </a:lnTo>
                  <a:lnTo>
                    <a:pt x="111647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 name="Google Shape;63;p2"/>
          <p:cNvSpPr txBox="1"/>
          <p:nvPr>
            <p:ph type="title"/>
          </p:nvPr>
        </p:nvSpPr>
        <p:spPr>
          <a:xfrm>
            <a:off x="742695" y="1204467"/>
            <a:ext cx="7657465" cy="2007216"/>
          </a:xfrm>
          <a:prstGeom prst="rect">
            <a:avLst/>
          </a:prstGeom>
          <a:noFill/>
          <a:ln>
            <a:noFill/>
          </a:ln>
        </p:spPr>
        <p:txBody>
          <a:bodyPr anchorCtr="0" anchor="t" bIns="0" lIns="0" spcFirstLastPara="1" rIns="0" wrap="square" tIns="12700">
            <a:spAutoFit/>
          </a:bodyPr>
          <a:lstStyle/>
          <a:p>
            <a:pPr indent="-678180" lvl="0" marL="690245" marR="5080" rtl="0" algn="l">
              <a:lnSpc>
                <a:spcPct val="108000"/>
              </a:lnSpc>
              <a:spcBef>
                <a:spcPts val="0"/>
              </a:spcBef>
              <a:spcAft>
                <a:spcPts val="0"/>
              </a:spcAft>
              <a:buNone/>
            </a:pPr>
            <a:r>
              <a:rPr b="0" lang="en-US" sz="4000">
                <a:latin typeface="Arial Black"/>
                <a:ea typeface="Arial Black"/>
                <a:cs typeface="Arial Black"/>
                <a:sym typeface="Arial Black"/>
              </a:rPr>
              <a:t>Slide Reference:</a:t>
            </a:r>
            <a:br>
              <a:rPr b="0" lang="en-US" sz="4000">
                <a:latin typeface="Arial Black"/>
                <a:ea typeface="Arial Black"/>
                <a:cs typeface="Arial Black"/>
                <a:sym typeface="Arial Black"/>
              </a:rPr>
            </a:br>
            <a:br>
              <a:rPr b="0" lang="en-US" sz="4000">
                <a:latin typeface="Arial Black"/>
                <a:ea typeface="Arial Black"/>
                <a:cs typeface="Arial Black"/>
                <a:sym typeface="Arial Black"/>
              </a:rPr>
            </a:br>
            <a:r>
              <a:rPr b="0" lang="en-US" sz="2000">
                <a:latin typeface="Arial Black"/>
                <a:ea typeface="Arial Black"/>
                <a:cs typeface="Arial Black"/>
                <a:sym typeface="Arial Black"/>
              </a:rPr>
              <a:t>Hardware Architectures for  Deep Neural Networks</a:t>
            </a:r>
            <a:endParaRPr sz="2000">
              <a:latin typeface="Arial Black"/>
              <a:ea typeface="Arial Black"/>
              <a:cs typeface="Arial Black"/>
              <a:sym typeface="Arial Black"/>
            </a:endParaRPr>
          </a:p>
        </p:txBody>
      </p:sp>
      <p:sp>
        <p:nvSpPr>
          <p:cNvPr id="64" name="Google Shape;64;p2"/>
          <p:cNvSpPr txBox="1"/>
          <p:nvPr/>
        </p:nvSpPr>
        <p:spPr>
          <a:xfrm>
            <a:off x="2212339" y="3766820"/>
            <a:ext cx="4797425" cy="2222500"/>
          </a:xfrm>
          <a:prstGeom prst="rect">
            <a:avLst/>
          </a:prstGeom>
          <a:noFill/>
          <a:ln>
            <a:noFill/>
          </a:ln>
        </p:spPr>
        <p:txBody>
          <a:bodyPr anchorCtr="0" anchor="t" bIns="0" lIns="0" spcFirstLastPara="1" rIns="0" wrap="square" tIns="12700">
            <a:spAutoFit/>
          </a:bodyPr>
          <a:lstStyle/>
          <a:p>
            <a:pPr indent="0" lvl="0" marL="0" marR="135890" rtl="0" algn="ctr">
              <a:lnSpc>
                <a:spcPct val="100000"/>
              </a:lnSpc>
              <a:spcBef>
                <a:spcPts val="0"/>
              </a:spcBef>
              <a:spcAft>
                <a:spcPts val="0"/>
              </a:spcAft>
              <a:buNone/>
            </a:pPr>
            <a:r>
              <a:rPr b="1" lang="en-US" sz="3600">
                <a:solidFill>
                  <a:schemeClr val="dk1"/>
                </a:solidFill>
                <a:latin typeface="Arial"/>
                <a:ea typeface="Arial"/>
                <a:cs typeface="Arial"/>
                <a:sym typeface="Arial"/>
              </a:rPr>
              <a:t>ISCA Tutorial</a:t>
            </a:r>
            <a:endParaRPr sz="3600">
              <a:solidFill>
                <a:schemeClr val="dk1"/>
              </a:solidFill>
              <a:latin typeface="Arial"/>
              <a:ea typeface="Arial"/>
              <a:cs typeface="Arial"/>
              <a:sym typeface="Arial"/>
            </a:endParaRPr>
          </a:p>
          <a:p>
            <a:pPr indent="0" lvl="0" marL="0" marR="136525" rtl="0" algn="ctr">
              <a:lnSpc>
                <a:spcPct val="100000"/>
              </a:lnSpc>
              <a:spcBef>
                <a:spcPts val="3070"/>
              </a:spcBef>
              <a:spcAft>
                <a:spcPts val="0"/>
              </a:spcAft>
              <a:buNone/>
            </a:pPr>
            <a:r>
              <a:rPr b="1" lang="en-US" sz="3600">
                <a:solidFill>
                  <a:schemeClr val="dk1"/>
                </a:solidFill>
                <a:latin typeface="Arial"/>
                <a:ea typeface="Arial"/>
                <a:cs typeface="Arial"/>
                <a:sym typeface="Arial"/>
              </a:rPr>
              <a:t>June 22, 2019</a:t>
            </a:r>
            <a:endParaRPr sz="3600">
              <a:solidFill>
                <a:schemeClr val="dk1"/>
              </a:solidFill>
              <a:latin typeface="Arial"/>
              <a:ea typeface="Arial"/>
              <a:cs typeface="Arial"/>
              <a:sym typeface="Arial"/>
            </a:endParaRPr>
          </a:p>
          <a:p>
            <a:pPr indent="0" lvl="0" marL="12700" marR="0" rtl="0" algn="l">
              <a:lnSpc>
                <a:spcPct val="100000"/>
              </a:lnSpc>
              <a:spcBef>
                <a:spcPts val="3185"/>
              </a:spcBef>
              <a:spcAft>
                <a:spcPts val="0"/>
              </a:spcAft>
              <a:buNone/>
            </a:pPr>
            <a:r>
              <a:rPr lang="en-US" sz="2000">
                <a:solidFill>
                  <a:schemeClr val="dk1"/>
                </a:solidFill>
                <a:latin typeface="Arial"/>
                <a:ea typeface="Arial"/>
                <a:cs typeface="Arial"/>
                <a:sym typeface="Arial"/>
              </a:rPr>
              <a:t>Website: </a:t>
            </a:r>
            <a:r>
              <a:rPr lang="en-US" sz="2000" u="sng">
                <a:solidFill>
                  <a:srgbClr val="0000FF"/>
                </a:solidFill>
                <a:latin typeface="Arial"/>
                <a:ea typeface="Arial"/>
                <a:cs typeface="Arial"/>
                <a:sym typeface="Arial"/>
                <a:hlinkClick r:id="rId4">
                  <a:extLst>
                    <a:ext uri="{A12FA001-AC4F-418D-AE19-62706E023703}">
                      <ahyp:hlinkClr val="tx"/>
                    </a:ext>
                  </a:extLst>
                </a:hlinkClick>
              </a:rPr>
              <a:t>http://eyeriss.mit.edu/tutorial.html</a:t>
            </a:r>
            <a:endParaRPr sz="2000">
              <a:solidFill>
                <a:schemeClr val="dk1"/>
              </a:solidFill>
              <a:latin typeface="Arial"/>
              <a:ea typeface="Arial"/>
              <a:cs typeface="Arial"/>
              <a:sym typeface="Arial"/>
            </a:endParaRPr>
          </a:p>
        </p:txBody>
      </p:sp>
      <p:pic>
        <p:nvPicPr>
          <p:cNvPr id="65" name="Google Shape;65;p2"/>
          <p:cNvPicPr preferRelativeResize="0"/>
          <p:nvPr/>
        </p:nvPicPr>
        <p:blipFill rotWithShape="1">
          <a:blip r:embed="rId5">
            <a:alphaModFix/>
          </a:blip>
          <a:srcRect b="0" l="0" r="0" t="0"/>
          <a:stretch/>
        </p:blipFill>
        <p:spPr>
          <a:xfrm>
            <a:off x="1712976" y="6172200"/>
            <a:ext cx="2459736" cy="548640"/>
          </a:xfrm>
          <a:prstGeom prst="rect">
            <a:avLst/>
          </a:prstGeom>
          <a:noFill/>
          <a:ln>
            <a:noFill/>
          </a:ln>
        </p:spPr>
      </p:pic>
      <p:sp>
        <p:nvSpPr>
          <p:cNvPr id="66" name="Google Shape;66;p2"/>
          <p:cNvSpPr/>
          <p:nvPr/>
        </p:nvSpPr>
        <p:spPr>
          <a:xfrm>
            <a:off x="5421427" y="6276098"/>
            <a:ext cx="2007235" cy="371475"/>
          </a:xfrm>
          <a:custGeom>
            <a:rect b="b" l="l" r="r" t="t"/>
            <a:pathLst>
              <a:path extrusionOk="0" h="371475" w="2007234">
                <a:moveTo>
                  <a:pt x="361353" y="161099"/>
                </a:moveTo>
                <a:lnTo>
                  <a:pt x="354241" y="99872"/>
                </a:lnTo>
                <a:lnTo>
                  <a:pt x="345541" y="80556"/>
                </a:lnTo>
                <a:lnTo>
                  <a:pt x="334606" y="56235"/>
                </a:lnTo>
                <a:lnTo>
                  <a:pt x="305041" y="27317"/>
                </a:lnTo>
                <a:lnTo>
                  <a:pt x="268084" y="10210"/>
                </a:lnTo>
                <a:lnTo>
                  <a:pt x="226326" y="2070"/>
                </a:lnTo>
                <a:lnTo>
                  <a:pt x="182333" y="0"/>
                </a:lnTo>
                <a:lnTo>
                  <a:pt x="0" y="0"/>
                </a:lnTo>
                <a:lnTo>
                  <a:pt x="0" y="360019"/>
                </a:lnTo>
                <a:lnTo>
                  <a:pt x="102438" y="360019"/>
                </a:lnTo>
                <a:lnTo>
                  <a:pt x="102438" y="80556"/>
                </a:lnTo>
                <a:lnTo>
                  <a:pt x="182346" y="80822"/>
                </a:lnTo>
                <a:lnTo>
                  <a:pt x="228904" y="91833"/>
                </a:lnTo>
                <a:lnTo>
                  <a:pt x="256806" y="135724"/>
                </a:lnTo>
                <a:lnTo>
                  <a:pt x="262089" y="195834"/>
                </a:lnTo>
                <a:lnTo>
                  <a:pt x="262089" y="360019"/>
                </a:lnTo>
                <a:lnTo>
                  <a:pt x="361353" y="360019"/>
                </a:lnTo>
                <a:lnTo>
                  <a:pt x="361353" y="161099"/>
                </a:lnTo>
                <a:close/>
              </a:path>
              <a:path extrusionOk="0" h="371475" w="2007234">
                <a:moveTo>
                  <a:pt x="756005" y="495"/>
                </a:moveTo>
                <a:lnTo>
                  <a:pt x="652360" y="495"/>
                </a:lnTo>
                <a:lnTo>
                  <a:pt x="567613" y="285432"/>
                </a:lnTo>
                <a:lnTo>
                  <a:pt x="486422" y="508"/>
                </a:lnTo>
                <a:lnTo>
                  <a:pt x="376809" y="495"/>
                </a:lnTo>
                <a:lnTo>
                  <a:pt x="492772" y="360019"/>
                </a:lnTo>
                <a:lnTo>
                  <a:pt x="639127" y="360019"/>
                </a:lnTo>
                <a:lnTo>
                  <a:pt x="663371" y="285432"/>
                </a:lnTo>
                <a:lnTo>
                  <a:pt x="756005" y="495"/>
                </a:lnTo>
                <a:close/>
              </a:path>
              <a:path extrusionOk="0" h="371475" w="2007234">
                <a:moveTo>
                  <a:pt x="900328" y="482"/>
                </a:moveTo>
                <a:lnTo>
                  <a:pt x="798766" y="482"/>
                </a:lnTo>
                <a:lnTo>
                  <a:pt x="798791" y="360019"/>
                </a:lnTo>
                <a:lnTo>
                  <a:pt x="900328" y="360019"/>
                </a:lnTo>
                <a:lnTo>
                  <a:pt x="900328" y="482"/>
                </a:lnTo>
                <a:close/>
              </a:path>
              <a:path extrusionOk="0" h="371475" w="2007234">
                <a:moveTo>
                  <a:pt x="1310347" y="184200"/>
                </a:moveTo>
                <a:lnTo>
                  <a:pt x="1301750" y="113931"/>
                </a:lnTo>
                <a:lnTo>
                  <a:pt x="1277480" y="60515"/>
                </a:lnTo>
                <a:lnTo>
                  <a:pt x="1245997" y="29959"/>
                </a:lnTo>
                <a:lnTo>
                  <a:pt x="1210932" y="13385"/>
                </a:lnTo>
                <a:lnTo>
                  <a:pt x="1210932" y="181025"/>
                </a:lnTo>
                <a:lnTo>
                  <a:pt x="1203540" y="228142"/>
                </a:lnTo>
                <a:lnTo>
                  <a:pt x="1182535" y="259829"/>
                </a:lnTo>
                <a:lnTo>
                  <a:pt x="1149654" y="277685"/>
                </a:lnTo>
                <a:lnTo>
                  <a:pt x="1106627" y="283273"/>
                </a:lnTo>
                <a:lnTo>
                  <a:pt x="1062977" y="283273"/>
                </a:lnTo>
                <a:lnTo>
                  <a:pt x="1062977" y="78778"/>
                </a:lnTo>
                <a:lnTo>
                  <a:pt x="1106627" y="78778"/>
                </a:lnTo>
                <a:lnTo>
                  <a:pt x="1149654" y="84378"/>
                </a:lnTo>
                <a:lnTo>
                  <a:pt x="1182535" y="102222"/>
                </a:lnTo>
                <a:lnTo>
                  <a:pt x="1203540" y="133908"/>
                </a:lnTo>
                <a:lnTo>
                  <a:pt x="1210932" y="181025"/>
                </a:lnTo>
                <a:lnTo>
                  <a:pt x="1210932" y="13385"/>
                </a:lnTo>
                <a:lnTo>
                  <a:pt x="1207350" y="11684"/>
                </a:lnTo>
                <a:lnTo>
                  <a:pt x="1160589" y="2819"/>
                </a:lnTo>
                <a:lnTo>
                  <a:pt x="1104760" y="495"/>
                </a:lnTo>
                <a:lnTo>
                  <a:pt x="962253" y="495"/>
                </a:lnTo>
                <a:lnTo>
                  <a:pt x="962253" y="360019"/>
                </a:lnTo>
                <a:lnTo>
                  <a:pt x="1126947" y="360019"/>
                </a:lnTo>
                <a:lnTo>
                  <a:pt x="1182636" y="357225"/>
                </a:lnTo>
                <a:lnTo>
                  <a:pt x="1221917" y="348627"/>
                </a:lnTo>
                <a:lnTo>
                  <a:pt x="1274305" y="312712"/>
                </a:lnTo>
                <a:lnTo>
                  <a:pt x="1291958" y="283273"/>
                </a:lnTo>
                <a:lnTo>
                  <a:pt x="1300530" y="260502"/>
                </a:lnTo>
                <a:lnTo>
                  <a:pt x="1307795" y="224294"/>
                </a:lnTo>
                <a:lnTo>
                  <a:pt x="1310347" y="184200"/>
                </a:lnTo>
                <a:close/>
              </a:path>
              <a:path extrusionOk="0" h="371475" w="2007234">
                <a:moveTo>
                  <a:pt x="1459141" y="508"/>
                </a:moveTo>
                <a:lnTo>
                  <a:pt x="1357566" y="495"/>
                </a:lnTo>
                <a:lnTo>
                  <a:pt x="1357591" y="360019"/>
                </a:lnTo>
                <a:lnTo>
                  <a:pt x="1459141" y="360019"/>
                </a:lnTo>
                <a:lnTo>
                  <a:pt x="1459141" y="508"/>
                </a:lnTo>
                <a:close/>
              </a:path>
              <a:path extrusionOk="0" h="371475" w="2007234">
                <a:moveTo>
                  <a:pt x="1920748" y="359892"/>
                </a:moveTo>
                <a:lnTo>
                  <a:pt x="1895487" y="296392"/>
                </a:lnTo>
                <a:lnTo>
                  <a:pt x="1870875" y="234480"/>
                </a:lnTo>
                <a:lnTo>
                  <a:pt x="1803946" y="66167"/>
                </a:lnTo>
                <a:lnTo>
                  <a:pt x="1777873" y="596"/>
                </a:lnTo>
                <a:lnTo>
                  <a:pt x="1769656" y="609"/>
                </a:lnTo>
                <a:lnTo>
                  <a:pt x="1769656" y="234480"/>
                </a:lnTo>
                <a:lnTo>
                  <a:pt x="1644700" y="234480"/>
                </a:lnTo>
                <a:lnTo>
                  <a:pt x="1708150" y="66167"/>
                </a:lnTo>
                <a:lnTo>
                  <a:pt x="1769656" y="234480"/>
                </a:lnTo>
                <a:lnTo>
                  <a:pt x="1769656" y="609"/>
                </a:lnTo>
                <a:lnTo>
                  <a:pt x="1642237" y="622"/>
                </a:lnTo>
                <a:lnTo>
                  <a:pt x="1500454" y="359892"/>
                </a:lnTo>
                <a:lnTo>
                  <a:pt x="1600581" y="359892"/>
                </a:lnTo>
                <a:lnTo>
                  <a:pt x="1623009" y="296392"/>
                </a:lnTo>
                <a:lnTo>
                  <a:pt x="1790801" y="296392"/>
                </a:lnTo>
                <a:lnTo>
                  <a:pt x="1812036" y="359892"/>
                </a:lnTo>
                <a:lnTo>
                  <a:pt x="1920748" y="359892"/>
                </a:lnTo>
                <a:close/>
              </a:path>
              <a:path extrusionOk="0" h="371475" w="2007234">
                <a:moveTo>
                  <a:pt x="1989429" y="356387"/>
                </a:moveTo>
                <a:lnTo>
                  <a:pt x="1980755" y="342049"/>
                </a:lnTo>
                <a:lnTo>
                  <a:pt x="1980399" y="341452"/>
                </a:lnTo>
                <a:lnTo>
                  <a:pt x="1985060" y="341109"/>
                </a:lnTo>
                <a:lnTo>
                  <a:pt x="1988908" y="338899"/>
                </a:lnTo>
                <a:lnTo>
                  <a:pt x="1988908" y="336283"/>
                </a:lnTo>
                <a:lnTo>
                  <a:pt x="1988908" y="328066"/>
                </a:lnTo>
                <a:lnTo>
                  <a:pt x="1988908" y="324789"/>
                </a:lnTo>
                <a:lnTo>
                  <a:pt x="1983511" y="322275"/>
                </a:lnTo>
                <a:lnTo>
                  <a:pt x="1980844" y="322275"/>
                </a:lnTo>
                <a:lnTo>
                  <a:pt x="1980844" y="328282"/>
                </a:lnTo>
                <a:lnTo>
                  <a:pt x="1980844" y="335597"/>
                </a:lnTo>
                <a:lnTo>
                  <a:pt x="1978825" y="336283"/>
                </a:lnTo>
                <a:lnTo>
                  <a:pt x="1968779" y="336283"/>
                </a:lnTo>
                <a:lnTo>
                  <a:pt x="1968779" y="328066"/>
                </a:lnTo>
                <a:lnTo>
                  <a:pt x="1976920" y="328066"/>
                </a:lnTo>
                <a:lnTo>
                  <a:pt x="1980844" y="328282"/>
                </a:lnTo>
                <a:lnTo>
                  <a:pt x="1980844" y="322275"/>
                </a:lnTo>
                <a:lnTo>
                  <a:pt x="1961210" y="322275"/>
                </a:lnTo>
                <a:lnTo>
                  <a:pt x="1961210" y="356387"/>
                </a:lnTo>
                <a:lnTo>
                  <a:pt x="1968779" y="356387"/>
                </a:lnTo>
                <a:lnTo>
                  <a:pt x="1968779" y="342049"/>
                </a:lnTo>
                <a:lnTo>
                  <a:pt x="1972297" y="342049"/>
                </a:lnTo>
                <a:lnTo>
                  <a:pt x="1980463" y="356387"/>
                </a:lnTo>
                <a:lnTo>
                  <a:pt x="1989429" y="356387"/>
                </a:lnTo>
                <a:close/>
              </a:path>
              <a:path extrusionOk="0" h="371475" w="2007234">
                <a:moveTo>
                  <a:pt x="2007146" y="339369"/>
                </a:moveTo>
                <a:lnTo>
                  <a:pt x="2004441" y="325970"/>
                </a:lnTo>
                <a:lnTo>
                  <a:pt x="1997646" y="316674"/>
                </a:lnTo>
                <a:lnTo>
                  <a:pt x="1997646" y="339369"/>
                </a:lnTo>
                <a:lnTo>
                  <a:pt x="1995779" y="349338"/>
                </a:lnTo>
                <a:lnTo>
                  <a:pt x="1990699" y="357047"/>
                </a:lnTo>
                <a:lnTo>
                  <a:pt x="1983244" y="362000"/>
                </a:lnTo>
                <a:lnTo>
                  <a:pt x="1974240" y="363766"/>
                </a:lnTo>
                <a:lnTo>
                  <a:pt x="1965058" y="361962"/>
                </a:lnTo>
                <a:lnTo>
                  <a:pt x="1957565" y="357035"/>
                </a:lnTo>
                <a:lnTo>
                  <a:pt x="1952510" y="349338"/>
                </a:lnTo>
                <a:lnTo>
                  <a:pt x="1950669" y="339369"/>
                </a:lnTo>
                <a:lnTo>
                  <a:pt x="1952510" y="329412"/>
                </a:lnTo>
                <a:lnTo>
                  <a:pt x="1957565" y="321729"/>
                </a:lnTo>
                <a:lnTo>
                  <a:pt x="1965058" y="316776"/>
                </a:lnTo>
                <a:lnTo>
                  <a:pt x="1974240" y="315023"/>
                </a:lnTo>
                <a:lnTo>
                  <a:pt x="1983244" y="316776"/>
                </a:lnTo>
                <a:lnTo>
                  <a:pt x="1990699" y="321729"/>
                </a:lnTo>
                <a:lnTo>
                  <a:pt x="1995779" y="329412"/>
                </a:lnTo>
                <a:lnTo>
                  <a:pt x="1997646" y="339369"/>
                </a:lnTo>
                <a:lnTo>
                  <a:pt x="1997646" y="316674"/>
                </a:lnTo>
                <a:lnTo>
                  <a:pt x="1997189" y="316039"/>
                </a:lnTo>
                <a:lnTo>
                  <a:pt x="1995487" y="315023"/>
                </a:lnTo>
                <a:lnTo>
                  <a:pt x="1986699" y="309841"/>
                </a:lnTo>
                <a:lnTo>
                  <a:pt x="1974240" y="307721"/>
                </a:lnTo>
                <a:lnTo>
                  <a:pt x="1961705" y="309841"/>
                </a:lnTo>
                <a:lnTo>
                  <a:pt x="1951177" y="316039"/>
                </a:lnTo>
                <a:lnTo>
                  <a:pt x="1943912" y="325970"/>
                </a:lnTo>
                <a:lnTo>
                  <a:pt x="1941220" y="339369"/>
                </a:lnTo>
                <a:lnTo>
                  <a:pt x="1943912" y="352767"/>
                </a:lnTo>
                <a:lnTo>
                  <a:pt x="1951177" y="362724"/>
                </a:lnTo>
                <a:lnTo>
                  <a:pt x="1961705" y="368922"/>
                </a:lnTo>
                <a:lnTo>
                  <a:pt x="1974240" y="371055"/>
                </a:lnTo>
                <a:lnTo>
                  <a:pt x="1986699" y="368922"/>
                </a:lnTo>
                <a:lnTo>
                  <a:pt x="1995436" y="363766"/>
                </a:lnTo>
                <a:lnTo>
                  <a:pt x="1997189" y="362724"/>
                </a:lnTo>
                <a:lnTo>
                  <a:pt x="2004441" y="352767"/>
                </a:lnTo>
                <a:lnTo>
                  <a:pt x="2007146" y="339369"/>
                </a:lnTo>
                <a:close/>
              </a:path>
            </a:pathLst>
          </a:custGeom>
          <a:solidFill>
            <a:srgbClr val="231F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2"/>
          <p:cNvSpPr/>
          <p:nvPr/>
        </p:nvSpPr>
        <p:spPr>
          <a:xfrm>
            <a:off x="4457700" y="6173068"/>
            <a:ext cx="828040" cy="548005"/>
          </a:xfrm>
          <a:custGeom>
            <a:rect b="b" l="l" r="r" t="t"/>
            <a:pathLst>
              <a:path extrusionOk="0" h="548004" w="828039">
                <a:moveTo>
                  <a:pt x="308860" y="483565"/>
                </a:moveTo>
                <a:lnTo>
                  <a:pt x="308860" y="547771"/>
                </a:lnTo>
                <a:lnTo>
                  <a:pt x="827793" y="547771"/>
                </a:lnTo>
                <a:lnTo>
                  <a:pt x="827793" y="485313"/>
                </a:lnTo>
                <a:lnTo>
                  <a:pt x="342485" y="485313"/>
                </a:lnTo>
                <a:lnTo>
                  <a:pt x="333885" y="485188"/>
                </a:lnTo>
                <a:lnTo>
                  <a:pt x="325428" y="484832"/>
                </a:lnTo>
                <a:lnTo>
                  <a:pt x="317093" y="484280"/>
                </a:lnTo>
                <a:lnTo>
                  <a:pt x="308860" y="483565"/>
                </a:lnTo>
                <a:close/>
              </a:path>
              <a:path extrusionOk="0" h="548004" w="828039">
                <a:moveTo>
                  <a:pt x="827793" y="290772"/>
                </a:moveTo>
                <a:lnTo>
                  <a:pt x="671267" y="290772"/>
                </a:lnTo>
                <a:lnTo>
                  <a:pt x="690776" y="303147"/>
                </a:lnTo>
                <a:lnTo>
                  <a:pt x="719249" y="319009"/>
                </a:lnTo>
                <a:lnTo>
                  <a:pt x="747254" y="335029"/>
                </a:lnTo>
                <a:lnTo>
                  <a:pt x="730866" y="372633"/>
                </a:lnTo>
                <a:lnTo>
                  <a:pt x="689166" y="395912"/>
                </a:lnTo>
                <a:lnTo>
                  <a:pt x="642008" y="417330"/>
                </a:lnTo>
                <a:lnTo>
                  <a:pt x="591144" y="436506"/>
                </a:lnTo>
                <a:lnTo>
                  <a:pt x="538323" y="453054"/>
                </a:lnTo>
                <a:lnTo>
                  <a:pt x="485296" y="466593"/>
                </a:lnTo>
                <a:lnTo>
                  <a:pt x="433814" y="476738"/>
                </a:lnTo>
                <a:lnTo>
                  <a:pt x="385627" y="483106"/>
                </a:lnTo>
                <a:lnTo>
                  <a:pt x="342485" y="485313"/>
                </a:lnTo>
                <a:lnTo>
                  <a:pt x="827793" y="485313"/>
                </a:lnTo>
                <a:lnTo>
                  <a:pt x="827793" y="290772"/>
                </a:lnTo>
                <a:close/>
              </a:path>
              <a:path extrusionOk="0" h="548004" w="828039">
                <a:moveTo>
                  <a:pt x="308860" y="73907"/>
                </a:moveTo>
                <a:lnTo>
                  <a:pt x="190771" y="103491"/>
                </a:lnTo>
                <a:lnTo>
                  <a:pt x="92359" y="155625"/>
                </a:lnTo>
                <a:lnTo>
                  <a:pt x="24982" y="205268"/>
                </a:lnTo>
                <a:lnTo>
                  <a:pt x="0" y="227380"/>
                </a:lnTo>
                <a:lnTo>
                  <a:pt x="16242" y="264388"/>
                </a:lnTo>
                <a:lnTo>
                  <a:pt x="69050" y="347415"/>
                </a:lnTo>
                <a:lnTo>
                  <a:pt x="164548" y="434472"/>
                </a:lnTo>
                <a:lnTo>
                  <a:pt x="308860" y="483565"/>
                </a:lnTo>
                <a:lnTo>
                  <a:pt x="308860" y="440978"/>
                </a:lnTo>
                <a:lnTo>
                  <a:pt x="203330" y="400054"/>
                </a:lnTo>
                <a:lnTo>
                  <a:pt x="134064" y="330517"/>
                </a:lnTo>
                <a:lnTo>
                  <a:pt x="96125" y="264922"/>
                </a:lnTo>
                <a:lnTo>
                  <a:pt x="84575" y="235823"/>
                </a:lnTo>
                <a:lnTo>
                  <a:pt x="98604" y="218389"/>
                </a:lnTo>
                <a:lnTo>
                  <a:pt x="140677" y="179178"/>
                </a:lnTo>
                <a:lnTo>
                  <a:pt x="210770" y="137827"/>
                </a:lnTo>
                <a:lnTo>
                  <a:pt x="308860" y="113971"/>
                </a:lnTo>
                <a:lnTo>
                  <a:pt x="308860" y="73907"/>
                </a:lnTo>
                <a:close/>
              </a:path>
              <a:path extrusionOk="0" h="548004" w="828039">
                <a:moveTo>
                  <a:pt x="308860" y="395291"/>
                </a:moveTo>
                <a:lnTo>
                  <a:pt x="308860" y="440978"/>
                </a:lnTo>
                <a:lnTo>
                  <a:pt x="316516" y="441840"/>
                </a:lnTo>
                <a:lnTo>
                  <a:pt x="324316" y="442481"/>
                </a:lnTo>
                <a:lnTo>
                  <a:pt x="332270" y="442882"/>
                </a:lnTo>
                <a:lnTo>
                  <a:pt x="340387" y="443020"/>
                </a:lnTo>
                <a:lnTo>
                  <a:pt x="389884" y="439863"/>
                </a:lnTo>
                <a:lnTo>
                  <a:pt x="436243" y="430837"/>
                </a:lnTo>
                <a:lnTo>
                  <a:pt x="479870" y="416608"/>
                </a:lnTo>
                <a:lnTo>
                  <a:pt x="519452" y="398626"/>
                </a:lnTo>
                <a:lnTo>
                  <a:pt x="346718" y="398626"/>
                </a:lnTo>
                <a:lnTo>
                  <a:pt x="336796" y="398399"/>
                </a:lnTo>
                <a:lnTo>
                  <a:pt x="327184" y="397744"/>
                </a:lnTo>
                <a:lnTo>
                  <a:pt x="317875" y="396695"/>
                </a:lnTo>
                <a:lnTo>
                  <a:pt x="308860" y="395291"/>
                </a:lnTo>
                <a:close/>
              </a:path>
              <a:path extrusionOk="0" h="548004" w="828039">
                <a:moveTo>
                  <a:pt x="827793" y="73038"/>
                </a:moveTo>
                <a:lnTo>
                  <a:pt x="323460" y="73038"/>
                </a:lnTo>
                <a:lnTo>
                  <a:pt x="451417" y="94480"/>
                </a:lnTo>
                <a:lnTo>
                  <a:pt x="549433" y="147832"/>
                </a:lnTo>
                <a:lnTo>
                  <a:pt x="612163" y="202373"/>
                </a:lnTo>
                <a:lnTo>
                  <a:pt x="634260" y="227380"/>
                </a:lnTo>
                <a:lnTo>
                  <a:pt x="609963" y="254137"/>
                </a:lnTo>
                <a:lnTo>
                  <a:pt x="545507" y="313003"/>
                </a:lnTo>
                <a:lnTo>
                  <a:pt x="453541" y="371869"/>
                </a:lnTo>
                <a:lnTo>
                  <a:pt x="346718" y="398626"/>
                </a:lnTo>
                <a:lnTo>
                  <a:pt x="519452" y="398626"/>
                </a:lnTo>
                <a:lnTo>
                  <a:pt x="560558" y="375211"/>
                </a:lnTo>
                <a:lnTo>
                  <a:pt x="598430" y="349377"/>
                </a:lnTo>
                <a:lnTo>
                  <a:pt x="635198" y="321009"/>
                </a:lnTo>
                <a:lnTo>
                  <a:pt x="671267" y="290772"/>
                </a:lnTo>
                <a:lnTo>
                  <a:pt x="827793" y="290772"/>
                </a:lnTo>
                <a:lnTo>
                  <a:pt x="827793" y="73038"/>
                </a:lnTo>
                <a:close/>
              </a:path>
              <a:path extrusionOk="0" h="548004" w="828039">
                <a:moveTo>
                  <a:pt x="308860" y="163449"/>
                </a:moveTo>
                <a:lnTo>
                  <a:pt x="241171" y="180237"/>
                </a:lnTo>
                <a:lnTo>
                  <a:pt x="190434" y="206561"/>
                </a:lnTo>
                <a:lnTo>
                  <a:pt x="158579" y="230844"/>
                </a:lnTo>
                <a:lnTo>
                  <a:pt x="147532" y="241510"/>
                </a:lnTo>
                <a:lnTo>
                  <a:pt x="154981" y="262373"/>
                </a:lnTo>
                <a:lnTo>
                  <a:pt x="180841" y="309959"/>
                </a:lnTo>
                <a:lnTo>
                  <a:pt x="230378" y="361765"/>
                </a:lnTo>
                <a:lnTo>
                  <a:pt x="308860" y="395291"/>
                </a:lnTo>
                <a:lnTo>
                  <a:pt x="308860" y="356287"/>
                </a:lnTo>
                <a:lnTo>
                  <a:pt x="264087" y="329470"/>
                </a:lnTo>
                <a:lnTo>
                  <a:pt x="235000" y="293797"/>
                </a:lnTo>
                <a:lnTo>
                  <a:pt x="219262" y="262610"/>
                </a:lnTo>
                <a:lnTo>
                  <a:pt x="214536" y="249250"/>
                </a:lnTo>
                <a:lnTo>
                  <a:pt x="221813" y="241635"/>
                </a:lnTo>
                <a:lnTo>
                  <a:pt x="241785" y="225357"/>
                </a:lnTo>
                <a:lnTo>
                  <a:pt x="271665" y="210269"/>
                </a:lnTo>
                <a:lnTo>
                  <a:pt x="308731" y="206223"/>
                </a:lnTo>
                <a:lnTo>
                  <a:pt x="308860" y="206223"/>
                </a:lnTo>
                <a:lnTo>
                  <a:pt x="308860" y="163449"/>
                </a:lnTo>
                <a:close/>
              </a:path>
              <a:path extrusionOk="0" h="548004" w="828039">
                <a:moveTo>
                  <a:pt x="308860" y="206245"/>
                </a:moveTo>
                <a:lnTo>
                  <a:pt x="308860" y="356287"/>
                </a:lnTo>
                <a:lnTo>
                  <a:pt x="318069" y="358977"/>
                </a:lnTo>
                <a:lnTo>
                  <a:pt x="327791" y="360987"/>
                </a:lnTo>
                <a:lnTo>
                  <a:pt x="338050" y="362246"/>
                </a:lnTo>
                <a:lnTo>
                  <a:pt x="348867" y="362681"/>
                </a:lnTo>
                <a:lnTo>
                  <a:pt x="423289" y="341871"/>
                </a:lnTo>
                <a:lnTo>
                  <a:pt x="486774" y="296088"/>
                </a:lnTo>
                <a:lnTo>
                  <a:pt x="493931" y="288676"/>
                </a:lnTo>
                <a:lnTo>
                  <a:pt x="403816" y="288676"/>
                </a:lnTo>
                <a:lnTo>
                  <a:pt x="383023" y="254418"/>
                </a:lnTo>
                <a:lnTo>
                  <a:pt x="364215" y="230049"/>
                </a:lnTo>
                <a:lnTo>
                  <a:pt x="341468" y="214385"/>
                </a:lnTo>
                <a:lnTo>
                  <a:pt x="308860" y="206245"/>
                </a:lnTo>
                <a:close/>
              </a:path>
              <a:path extrusionOk="0" h="548004" w="828039">
                <a:moveTo>
                  <a:pt x="472323" y="161839"/>
                </a:moveTo>
                <a:lnTo>
                  <a:pt x="336157" y="161839"/>
                </a:lnTo>
                <a:lnTo>
                  <a:pt x="394306" y="172377"/>
                </a:lnTo>
                <a:lnTo>
                  <a:pt x="437716" y="195560"/>
                </a:lnTo>
                <a:lnTo>
                  <a:pt x="464873" y="218744"/>
                </a:lnTo>
                <a:lnTo>
                  <a:pt x="474262" y="229281"/>
                </a:lnTo>
                <a:lnTo>
                  <a:pt x="403816" y="288676"/>
                </a:lnTo>
                <a:lnTo>
                  <a:pt x="493931" y="288676"/>
                </a:lnTo>
                <a:lnTo>
                  <a:pt x="530981" y="250305"/>
                </a:lnTo>
                <a:lnTo>
                  <a:pt x="547570" y="229495"/>
                </a:lnTo>
                <a:lnTo>
                  <a:pt x="531583" y="210728"/>
                </a:lnTo>
                <a:lnTo>
                  <a:pt x="486263" y="169760"/>
                </a:lnTo>
                <a:lnTo>
                  <a:pt x="472323" y="161839"/>
                </a:lnTo>
                <a:close/>
              </a:path>
              <a:path extrusionOk="0" h="548004" w="828039">
                <a:moveTo>
                  <a:pt x="308860" y="206223"/>
                </a:moveTo>
                <a:lnTo>
                  <a:pt x="308731" y="206223"/>
                </a:lnTo>
                <a:lnTo>
                  <a:pt x="308860" y="206245"/>
                </a:lnTo>
                <a:close/>
              </a:path>
              <a:path extrusionOk="0" h="548004" w="828039">
                <a:moveTo>
                  <a:pt x="323460" y="113217"/>
                </a:moveTo>
                <a:lnTo>
                  <a:pt x="318515" y="113370"/>
                </a:lnTo>
                <a:lnTo>
                  <a:pt x="313663" y="113625"/>
                </a:lnTo>
                <a:lnTo>
                  <a:pt x="308860" y="113971"/>
                </a:lnTo>
                <a:lnTo>
                  <a:pt x="308860" y="163449"/>
                </a:lnTo>
                <a:lnTo>
                  <a:pt x="315532" y="162798"/>
                </a:lnTo>
                <a:lnTo>
                  <a:pt x="322290" y="162290"/>
                </a:lnTo>
                <a:lnTo>
                  <a:pt x="329157" y="161958"/>
                </a:lnTo>
                <a:lnTo>
                  <a:pt x="336157" y="161839"/>
                </a:lnTo>
                <a:lnTo>
                  <a:pt x="472323" y="161839"/>
                </a:lnTo>
                <a:lnTo>
                  <a:pt x="415568" y="129590"/>
                </a:lnTo>
                <a:lnTo>
                  <a:pt x="323460" y="113217"/>
                </a:lnTo>
                <a:close/>
              </a:path>
              <a:path extrusionOk="0" h="548004" w="828039">
                <a:moveTo>
                  <a:pt x="827793" y="0"/>
                </a:moveTo>
                <a:lnTo>
                  <a:pt x="308860" y="0"/>
                </a:lnTo>
                <a:lnTo>
                  <a:pt x="308860" y="73907"/>
                </a:lnTo>
                <a:lnTo>
                  <a:pt x="313717" y="73524"/>
                </a:lnTo>
                <a:lnTo>
                  <a:pt x="318579" y="73215"/>
                </a:lnTo>
                <a:lnTo>
                  <a:pt x="323460" y="73038"/>
                </a:lnTo>
                <a:lnTo>
                  <a:pt x="827793" y="73038"/>
                </a:lnTo>
                <a:lnTo>
                  <a:pt x="827793"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2"/>
          <p:cNvSpPr txBox="1"/>
          <p:nvPr/>
        </p:nvSpPr>
        <p:spPr>
          <a:xfrm>
            <a:off x="8797353" y="6561300"/>
            <a:ext cx="132715" cy="139065"/>
          </a:xfrm>
          <a:prstGeom prst="rect">
            <a:avLst/>
          </a:prstGeom>
          <a:noFill/>
          <a:ln>
            <a:noFill/>
          </a:ln>
        </p:spPr>
        <p:txBody>
          <a:bodyPr anchorCtr="0" anchor="t" bIns="0" lIns="0" spcFirstLastPara="1" rIns="0" wrap="square" tIns="3175">
            <a:spAutoFit/>
          </a:bodyPr>
          <a:lstStyle/>
          <a:p>
            <a:pPr indent="0" lvl="0" marL="38100" marR="0" rtl="0" algn="l">
              <a:lnSpc>
                <a:spcPct val="100000"/>
              </a:lnSpc>
              <a:spcBef>
                <a:spcPts val="0"/>
              </a:spcBef>
              <a:spcAft>
                <a:spcPts val="0"/>
              </a:spcAft>
              <a:buNone/>
            </a:pPr>
            <a:fld id="{00000000-1234-1234-1234-123412341234}" type="slidenum">
              <a:rPr b="1" i="1"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69" name="Google Shape;69;p2"/>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0"/>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483" name="Google Shape;483;p20"/>
          <p:cNvSpPr/>
          <p:nvPr/>
        </p:nvSpPr>
        <p:spPr>
          <a:xfrm>
            <a:off x="2260716" y="1458477"/>
            <a:ext cx="1000760" cy="1209040"/>
          </a:xfrm>
          <a:custGeom>
            <a:rect b="b" l="l" r="r" t="t"/>
            <a:pathLst>
              <a:path extrusionOk="0" h="1209039" w="1000760">
                <a:moveTo>
                  <a:pt x="801964" y="1083287"/>
                </a:moveTo>
                <a:lnTo>
                  <a:pt x="792506" y="1085601"/>
                </a:lnTo>
                <a:lnTo>
                  <a:pt x="784605" y="1091292"/>
                </a:lnTo>
                <a:lnTo>
                  <a:pt x="779311" y="1099878"/>
                </a:lnTo>
                <a:lnTo>
                  <a:pt x="777763" y="1109845"/>
                </a:lnTo>
                <a:lnTo>
                  <a:pt x="780076" y="1119303"/>
                </a:lnTo>
                <a:lnTo>
                  <a:pt x="785768" y="1127203"/>
                </a:lnTo>
                <a:lnTo>
                  <a:pt x="794354" y="1132497"/>
                </a:lnTo>
                <a:lnTo>
                  <a:pt x="1000743" y="1208612"/>
                </a:lnTo>
                <a:lnTo>
                  <a:pt x="998527" y="1194997"/>
                </a:lnTo>
                <a:lnTo>
                  <a:pt x="966243" y="1194997"/>
                </a:lnTo>
                <a:lnTo>
                  <a:pt x="956907" y="1192229"/>
                </a:lnTo>
                <a:lnTo>
                  <a:pt x="949078" y="1185870"/>
                </a:lnTo>
                <a:lnTo>
                  <a:pt x="889318" y="1113375"/>
                </a:lnTo>
                <a:lnTo>
                  <a:pt x="811931" y="1084835"/>
                </a:lnTo>
                <a:lnTo>
                  <a:pt x="801964" y="1083287"/>
                </a:lnTo>
                <a:close/>
              </a:path>
              <a:path extrusionOk="0" h="1209039" w="1000760">
                <a:moveTo>
                  <a:pt x="889318" y="1113375"/>
                </a:moveTo>
                <a:lnTo>
                  <a:pt x="949078" y="1185870"/>
                </a:lnTo>
                <a:lnTo>
                  <a:pt x="956907" y="1192229"/>
                </a:lnTo>
                <a:lnTo>
                  <a:pt x="966243" y="1194997"/>
                </a:lnTo>
                <a:lnTo>
                  <a:pt x="975935" y="1194062"/>
                </a:lnTo>
                <a:lnTo>
                  <a:pt x="984834" y="1189313"/>
                </a:lnTo>
                <a:lnTo>
                  <a:pt x="991193" y="1181484"/>
                </a:lnTo>
                <a:lnTo>
                  <a:pt x="993472" y="1173795"/>
                </a:lnTo>
                <a:lnTo>
                  <a:pt x="943608" y="1173795"/>
                </a:lnTo>
                <a:lnTo>
                  <a:pt x="936614" y="1130818"/>
                </a:lnTo>
                <a:lnTo>
                  <a:pt x="889318" y="1113375"/>
                </a:lnTo>
                <a:close/>
              </a:path>
              <a:path extrusionOk="0" h="1209039" w="1000760">
                <a:moveTo>
                  <a:pt x="936257" y="970502"/>
                </a:moveTo>
                <a:lnTo>
                  <a:pt x="926820" y="974060"/>
                </a:lnTo>
                <a:lnTo>
                  <a:pt x="919725" y="980730"/>
                </a:lnTo>
                <a:lnTo>
                  <a:pt x="915649" y="989573"/>
                </a:lnTo>
                <a:lnTo>
                  <a:pt x="915267" y="999653"/>
                </a:lnTo>
                <a:lnTo>
                  <a:pt x="928516" y="1081062"/>
                </a:lnTo>
                <a:lnTo>
                  <a:pt x="988277" y="1153557"/>
                </a:lnTo>
                <a:lnTo>
                  <a:pt x="993025" y="1162456"/>
                </a:lnTo>
                <a:lnTo>
                  <a:pt x="966243" y="1194997"/>
                </a:lnTo>
                <a:lnTo>
                  <a:pt x="998527" y="1194997"/>
                </a:lnTo>
                <a:lnTo>
                  <a:pt x="965408" y="991493"/>
                </a:lnTo>
                <a:lnTo>
                  <a:pt x="961849" y="982055"/>
                </a:lnTo>
                <a:lnTo>
                  <a:pt x="955179" y="974960"/>
                </a:lnTo>
                <a:lnTo>
                  <a:pt x="946336" y="970884"/>
                </a:lnTo>
                <a:lnTo>
                  <a:pt x="936257" y="970502"/>
                </a:lnTo>
                <a:close/>
              </a:path>
              <a:path extrusionOk="0" h="1209039" w="1000760">
                <a:moveTo>
                  <a:pt x="936614" y="1130818"/>
                </a:moveTo>
                <a:lnTo>
                  <a:pt x="943608" y="1173795"/>
                </a:lnTo>
                <a:lnTo>
                  <a:pt x="977466" y="1145884"/>
                </a:lnTo>
                <a:lnTo>
                  <a:pt x="936614" y="1130818"/>
                </a:lnTo>
                <a:close/>
              </a:path>
              <a:path extrusionOk="0" h="1209039" w="1000760">
                <a:moveTo>
                  <a:pt x="928516" y="1081062"/>
                </a:moveTo>
                <a:lnTo>
                  <a:pt x="936614" y="1130818"/>
                </a:lnTo>
                <a:lnTo>
                  <a:pt x="977466" y="1145884"/>
                </a:lnTo>
                <a:lnTo>
                  <a:pt x="943608" y="1173795"/>
                </a:lnTo>
                <a:lnTo>
                  <a:pt x="993472" y="1173795"/>
                </a:lnTo>
                <a:lnTo>
                  <a:pt x="993960" y="1172148"/>
                </a:lnTo>
                <a:lnTo>
                  <a:pt x="993025" y="1162456"/>
                </a:lnTo>
                <a:lnTo>
                  <a:pt x="988277" y="1153557"/>
                </a:lnTo>
                <a:lnTo>
                  <a:pt x="928516" y="1081062"/>
                </a:lnTo>
                <a:close/>
              </a:path>
              <a:path extrusionOk="0" h="1209039" w="1000760">
                <a:moveTo>
                  <a:pt x="27717" y="0"/>
                </a:moveTo>
                <a:lnTo>
                  <a:pt x="18025" y="935"/>
                </a:lnTo>
                <a:lnTo>
                  <a:pt x="9126" y="5683"/>
                </a:lnTo>
                <a:lnTo>
                  <a:pt x="2767" y="13512"/>
                </a:lnTo>
                <a:lnTo>
                  <a:pt x="0" y="22848"/>
                </a:lnTo>
                <a:lnTo>
                  <a:pt x="935" y="32540"/>
                </a:lnTo>
                <a:lnTo>
                  <a:pt x="5683" y="41439"/>
                </a:lnTo>
                <a:lnTo>
                  <a:pt x="889318" y="1113375"/>
                </a:lnTo>
                <a:lnTo>
                  <a:pt x="936614" y="1130818"/>
                </a:lnTo>
                <a:lnTo>
                  <a:pt x="928516" y="1081062"/>
                </a:lnTo>
                <a:lnTo>
                  <a:pt x="44881" y="9126"/>
                </a:lnTo>
                <a:lnTo>
                  <a:pt x="37053" y="2767"/>
                </a:lnTo>
                <a:lnTo>
                  <a:pt x="27717"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20"/>
          <p:cNvSpPr txBox="1"/>
          <p:nvPr/>
        </p:nvSpPr>
        <p:spPr>
          <a:xfrm>
            <a:off x="373856" y="1041908"/>
            <a:ext cx="8396605" cy="10223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Fully-Connected</a:t>
            </a:r>
            <a:r>
              <a:rPr lang="en-US" sz="2400">
                <a:solidFill>
                  <a:schemeClr val="dk1"/>
                </a:solidFill>
                <a:latin typeface="Arial"/>
                <a:ea typeface="Arial"/>
                <a:cs typeface="Arial"/>
                <a:sym typeface="Arial"/>
              </a:rPr>
              <a:t>: all i/p neurons connected to all o/p neurons</a:t>
            </a:r>
            <a:endParaRPr sz="2400">
              <a:solidFill>
                <a:schemeClr val="dk1"/>
              </a:solidFill>
              <a:latin typeface="Arial"/>
              <a:ea typeface="Arial"/>
              <a:cs typeface="Arial"/>
              <a:sym typeface="Arial"/>
            </a:endParaRPr>
          </a:p>
          <a:p>
            <a:pPr indent="0" lvl="0" marL="5379085" marR="0" rtl="0" algn="l">
              <a:lnSpc>
                <a:spcPct val="100000"/>
              </a:lnSpc>
              <a:spcBef>
                <a:spcPts val="2085"/>
              </a:spcBef>
              <a:spcAft>
                <a:spcPts val="0"/>
              </a:spcAft>
              <a:buNone/>
            </a:pPr>
            <a:r>
              <a:rPr b="1" lang="en-US" sz="2400">
                <a:solidFill>
                  <a:srgbClr val="C00000"/>
                </a:solidFill>
                <a:latin typeface="Arial"/>
                <a:ea typeface="Arial"/>
                <a:cs typeface="Arial"/>
                <a:sym typeface="Arial"/>
              </a:rPr>
              <a:t>Sparsely-Connected</a:t>
            </a:r>
            <a:endParaRPr sz="2400">
              <a:solidFill>
                <a:schemeClr val="dk1"/>
              </a:solidFill>
              <a:latin typeface="Arial"/>
              <a:ea typeface="Arial"/>
              <a:cs typeface="Arial"/>
              <a:sym typeface="Arial"/>
            </a:endParaRPr>
          </a:p>
        </p:txBody>
      </p:sp>
      <p:grpSp>
        <p:nvGrpSpPr>
          <p:cNvPr id="485" name="Google Shape;485;p20"/>
          <p:cNvGrpSpPr/>
          <p:nvPr/>
        </p:nvGrpSpPr>
        <p:grpSpPr>
          <a:xfrm>
            <a:off x="1723332" y="2099486"/>
            <a:ext cx="5687230" cy="3581400"/>
            <a:chOff x="1723332" y="2099486"/>
            <a:chExt cx="5687230" cy="3581400"/>
          </a:xfrm>
        </p:grpSpPr>
        <p:sp>
          <p:nvSpPr>
            <p:cNvPr id="486" name="Google Shape;486;p20"/>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87" name="Google Shape;487;p20"/>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488" name="Google Shape;488;p20"/>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12534" y="2261044"/>
                  </a:lnTo>
                  <a:lnTo>
                    <a:pt x="8877" y="2276487"/>
                  </a:lnTo>
                  <a:lnTo>
                    <a:pt x="1548307" y="2641536"/>
                  </a:lnTo>
                  <a:lnTo>
                    <a:pt x="1533664" y="2703322"/>
                  </a:lnTo>
                  <a:lnTo>
                    <a:pt x="1614474" y="2684335"/>
                  </a:lnTo>
                  <a:lnTo>
                    <a:pt x="1717052" y="2705912"/>
                  </a:lnTo>
                  <a:lnTo>
                    <a:pt x="1697672" y="2601493"/>
                  </a:lnTo>
                  <a:lnTo>
                    <a:pt x="1684667" y="2531402"/>
                  </a:lnTo>
                  <a:lnTo>
                    <a:pt x="1648472" y="2558758"/>
                  </a:lnTo>
                  <a:lnTo>
                    <a:pt x="1642084" y="2545029"/>
                  </a:lnTo>
                  <a:lnTo>
                    <a:pt x="1628394" y="2562275"/>
                  </a:lnTo>
                  <a:lnTo>
                    <a:pt x="1592478" y="2514752"/>
                  </a:lnTo>
                  <a:lnTo>
                    <a:pt x="1592478" y="2567419"/>
                  </a:lnTo>
                  <a:lnTo>
                    <a:pt x="1570291" y="2548852"/>
                  </a:lnTo>
                  <a:lnTo>
                    <a:pt x="1566240" y="2565920"/>
                  </a:lnTo>
                  <a:lnTo>
                    <a:pt x="1558150" y="2559507"/>
                  </a:lnTo>
                  <a:lnTo>
                    <a:pt x="1558150" y="2600033"/>
                  </a:lnTo>
                  <a:lnTo>
                    <a:pt x="1555635" y="2610637"/>
                  </a:lnTo>
                  <a:lnTo>
                    <a:pt x="78232" y="2260320"/>
                  </a:lnTo>
                  <a:lnTo>
                    <a:pt x="870000" y="2053666"/>
                  </a:lnTo>
                  <a:lnTo>
                    <a:pt x="1558150" y="2600033"/>
                  </a:lnTo>
                  <a:lnTo>
                    <a:pt x="1558150" y="2559507"/>
                  </a:lnTo>
                  <a:lnTo>
                    <a:pt x="908431" y="2043633"/>
                  </a:lnTo>
                  <a:lnTo>
                    <a:pt x="1149172" y="1980806"/>
                  </a:lnTo>
                  <a:lnTo>
                    <a:pt x="1592478" y="2567419"/>
                  </a:lnTo>
                  <a:lnTo>
                    <a:pt x="1592478" y="2514752"/>
                  </a:lnTo>
                  <a:lnTo>
                    <a:pt x="1182408" y="1972132"/>
                  </a:lnTo>
                  <a:lnTo>
                    <a:pt x="1567459" y="1871624"/>
                  </a:lnTo>
                  <a:lnTo>
                    <a:pt x="1583499" y="1933067"/>
                  </a:lnTo>
                  <a:lnTo>
                    <a:pt x="1693379" y="1836902"/>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1552905" y="1756321"/>
                  </a:lnTo>
                  <a:lnTo>
                    <a:pt x="1552905" y="1815896"/>
                  </a:lnTo>
                  <a:lnTo>
                    <a:pt x="1545310" y="1844598"/>
                  </a:lnTo>
                  <a:lnTo>
                    <a:pt x="1161694" y="1944712"/>
                  </a:lnTo>
                  <a:lnTo>
                    <a:pt x="1128458" y="1900732"/>
                  </a:lnTo>
                  <a:lnTo>
                    <a:pt x="1128458" y="1953387"/>
                  </a:lnTo>
                  <a:lnTo>
                    <a:pt x="877328" y="2018944"/>
                  </a:lnTo>
                  <a:lnTo>
                    <a:pt x="838898" y="1988439"/>
                  </a:lnTo>
                  <a:lnTo>
                    <a:pt x="838898" y="2028964"/>
                  </a:lnTo>
                  <a:lnTo>
                    <a:pt x="83832" y="2226043"/>
                  </a:lnTo>
                  <a:lnTo>
                    <a:pt x="592429" y="1833270"/>
                  </a:lnTo>
                  <a:lnTo>
                    <a:pt x="838898" y="2028964"/>
                  </a:lnTo>
                  <a:lnTo>
                    <a:pt x="838898" y="1988439"/>
                  </a:lnTo>
                  <a:lnTo>
                    <a:pt x="618312" y="1813280"/>
                  </a:lnTo>
                  <a:lnTo>
                    <a:pt x="873594" y="1616125"/>
                  </a:lnTo>
                  <a:lnTo>
                    <a:pt x="1128458" y="1953387"/>
                  </a:lnTo>
                  <a:lnTo>
                    <a:pt x="1128458" y="1900732"/>
                  </a:lnTo>
                  <a:lnTo>
                    <a:pt x="916965" y="1620850"/>
                  </a:lnTo>
                  <a:lnTo>
                    <a:pt x="1545412" y="1787182"/>
                  </a:lnTo>
                  <a:lnTo>
                    <a:pt x="1552905" y="1815896"/>
                  </a:lnTo>
                  <a:lnTo>
                    <a:pt x="1552905" y="1756321"/>
                  </a:lnTo>
                  <a:lnTo>
                    <a:pt x="911771" y="1586649"/>
                  </a:lnTo>
                  <a:lnTo>
                    <a:pt x="1180680" y="1378978"/>
                  </a:lnTo>
                  <a:lnTo>
                    <a:pt x="1570786" y="1678012"/>
                  </a:lnTo>
                  <a:lnTo>
                    <a:pt x="1532153" y="1728406"/>
                  </a:lnTo>
                  <a:lnTo>
                    <a:pt x="1573936" y="1736471"/>
                  </a:lnTo>
                  <a:lnTo>
                    <a:pt x="1573936" y="1640433"/>
                  </a:lnTo>
                  <a:lnTo>
                    <a:pt x="1206677" y="1358900"/>
                  </a:lnTo>
                  <a:lnTo>
                    <a:pt x="1624749" y="1036040"/>
                  </a:lnTo>
                  <a:lnTo>
                    <a:pt x="1663560" y="1086294"/>
                  </a:lnTo>
                  <a:lnTo>
                    <a:pt x="1704619" y="1001217"/>
                  </a:lnTo>
                  <a:lnTo>
                    <a:pt x="1740687" y="926439"/>
                  </a:lnTo>
                  <a:lnTo>
                    <a:pt x="1717014" y="905725"/>
                  </a:lnTo>
                  <a:lnTo>
                    <a:pt x="1607134" y="809548"/>
                  </a:lnTo>
                  <a:lnTo>
                    <a:pt x="1599780" y="837717"/>
                  </a:lnTo>
                  <a:lnTo>
                    <a:pt x="1599780" y="1015212"/>
                  </a:lnTo>
                  <a:lnTo>
                    <a:pt x="1180617" y="1338922"/>
                  </a:lnTo>
                  <a:lnTo>
                    <a:pt x="1154620" y="1318996"/>
                  </a:lnTo>
                  <a:lnTo>
                    <a:pt x="1154620" y="1359001"/>
                  </a:lnTo>
                  <a:lnTo>
                    <a:pt x="879576" y="1571409"/>
                  </a:lnTo>
                  <a:lnTo>
                    <a:pt x="841425" y="1520926"/>
                  </a:lnTo>
                  <a:lnTo>
                    <a:pt x="841425" y="1600873"/>
                  </a:lnTo>
                  <a:lnTo>
                    <a:pt x="592696" y="1792947"/>
                  </a:lnTo>
                  <a:lnTo>
                    <a:pt x="566813" y="1772399"/>
                  </a:lnTo>
                  <a:lnTo>
                    <a:pt x="566813" y="1812937"/>
                  </a:lnTo>
                  <a:lnTo>
                    <a:pt x="101727" y="2172106"/>
                  </a:lnTo>
                  <a:lnTo>
                    <a:pt x="451764" y="1721573"/>
                  </a:lnTo>
                  <a:lnTo>
                    <a:pt x="566813" y="1812937"/>
                  </a:lnTo>
                  <a:lnTo>
                    <a:pt x="566813" y="1772399"/>
                  </a:lnTo>
                  <a:lnTo>
                    <a:pt x="471246" y="1696504"/>
                  </a:lnTo>
                  <a:lnTo>
                    <a:pt x="596011" y="1535912"/>
                  </a:lnTo>
                  <a:lnTo>
                    <a:pt x="841425" y="1600873"/>
                  </a:lnTo>
                  <a:lnTo>
                    <a:pt x="841425" y="1520926"/>
                  </a:lnTo>
                  <a:lnTo>
                    <a:pt x="836206" y="1514017"/>
                  </a:lnTo>
                  <a:lnTo>
                    <a:pt x="836206" y="1566633"/>
                  </a:lnTo>
                  <a:lnTo>
                    <a:pt x="617181" y="1508671"/>
                  </a:lnTo>
                  <a:lnTo>
                    <a:pt x="706005" y="1394345"/>
                  </a:lnTo>
                  <a:lnTo>
                    <a:pt x="836206" y="1566633"/>
                  </a:lnTo>
                  <a:lnTo>
                    <a:pt x="836206" y="1514017"/>
                  </a:lnTo>
                  <a:lnTo>
                    <a:pt x="726173" y="1368386"/>
                  </a:lnTo>
                  <a:lnTo>
                    <a:pt x="882827" y="1166761"/>
                  </a:lnTo>
                  <a:lnTo>
                    <a:pt x="898499" y="1162659"/>
                  </a:lnTo>
                  <a:lnTo>
                    <a:pt x="1154620" y="1359001"/>
                  </a:lnTo>
                  <a:lnTo>
                    <a:pt x="1154620" y="1318996"/>
                  </a:lnTo>
                  <a:lnTo>
                    <a:pt x="937437" y="1152499"/>
                  </a:lnTo>
                  <a:lnTo>
                    <a:pt x="1584299" y="983678"/>
                  </a:lnTo>
                  <a:lnTo>
                    <a:pt x="1595259" y="997864"/>
                  </a:lnTo>
                  <a:lnTo>
                    <a:pt x="1599780" y="1015212"/>
                  </a:lnTo>
                  <a:lnTo>
                    <a:pt x="1599780" y="837717"/>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0"/>
            <p:cNvSpPr/>
            <p:nvPr/>
          </p:nvSpPr>
          <p:spPr>
            <a:xfrm>
              <a:off x="5714918" y="2119326"/>
              <a:ext cx="690880" cy="733425"/>
            </a:xfrm>
            <a:custGeom>
              <a:rect b="b" l="l" r="r" t="t"/>
              <a:pathLst>
                <a:path extrusionOk="0" h="733425" w="690879">
                  <a:moveTo>
                    <a:pt x="69796" y="499280"/>
                  </a:moveTo>
                  <a:lnTo>
                    <a:pt x="60706" y="502770"/>
                  </a:lnTo>
                  <a:lnTo>
                    <a:pt x="53588" y="509414"/>
                  </a:lnTo>
                  <a:lnTo>
                    <a:pt x="49422" y="518600"/>
                  </a:lnTo>
                  <a:lnTo>
                    <a:pt x="0" y="732953"/>
                  </a:lnTo>
                  <a:lnTo>
                    <a:pt x="38253" y="721619"/>
                  </a:lnTo>
                  <a:lnTo>
                    <a:pt x="35313" y="721619"/>
                  </a:lnTo>
                  <a:lnTo>
                    <a:pt x="25703" y="720054"/>
                  </a:lnTo>
                  <a:lnTo>
                    <a:pt x="17133" y="714735"/>
                  </a:lnTo>
                  <a:lnTo>
                    <a:pt x="11298" y="706508"/>
                  </a:lnTo>
                  <a:lnTo>
                    <a:pt x="9145" y="697011"/>
                  </a:lnTo>
                  <a:lnTo>
                    <a:pt x="10710" y="687400"/>
                  </a:lnTo>
                  <a:lnTo>
                    <a:pt x="16029" y="678831"/>
                  </a:lnTo>
                  <a:lnTo>
                    <a:pt x="80393" y="610386"/>
                  </a:lnTo>
                  <a:lnTo>
                    <a:pt x="98924" y="530013"/>
                  </a:lnTo>
                  <a:lnTo>
                    <a:pt x="99199" y="519931"/>
                  </a:lnTo>
                  <a:lnTo>
                    <a:pt x="95709" y="510840"/>
                  </a:lnTo>
                  <a:lnTo>
                    <a:pt x="89064" y="503722"/>
                  </a:lnTo>
                  <a:lnTo>
                    <a:pt x="79879" y="499556"/>
                  </a:lnTo>
                  <a:lnTo>
                    <a:pt x="69796" y="499280"/>
                  </a:lnTo>
                  <a:close/>
                </a:path>
                <a:path extrusionOk="0" h="733425" w="690879">
                  <a:moveTo>
                    <a:pt x="80393" y="610386"/>
                  </a:moveTo>
                  <a:lnTo>
                    <a:pt x="16029" y="678831"/>
                  </a:lnTo>
                  <a:lnTo>
                    <a:pt x="10710" y="687400"/>
                  </a:lnTo>
                  <a:lnTo>
                    <a:pt x="9145" y="697011"/>
                  </a:lnTo>
                  <a:lnTo>
                    <a:pt x="11298" y="706508"/>
                  </a:lnTo>
                  <a:lnTo>
                    <a:pt x="17133" y="714735"/>
                  </a:lnTo>
                  <a:lnTo>
                    <a:pt x="25703" y="720054"/>
                  </a:lnTo>
                  <a:lnTo>
                    <a:pt x="35313" y="721619"/>
                  </a:lnTo>
                  <a:lnTo>
                    <a:pt x="44810" y="719467"/>
                  </a:lnTo>
                  <a:lnTo>
                    <a:pt x="53037" y="713631"/>
                  </a:lnTo>
                  <a:lnTo>
                    <a:pt x="64034" y="701937"/>
                  </a:lnTo>
                  <a:lnTo>
                    <a:pt x="59284" y="701937"/>
                  </a:lnTo>
                  <a:lnTo>
                    <a:pt x="27317" y="671876"/>
                  </a:lnTo>
                  <a:lnTo>
                    <a:pt x="69067" y="659506"/>
                  </a:lnTo>
                  <a:lnTo>
                    <a:pt x="80393" y="610386"/>
                  </a:lnTo>
                  <a:close/>
                </a:path>
                <a:path extrusionOk="0" h="733425" w="690879">
                  <a:moveTo>
                    <a:pt x="206529" y="620861"/>
                  </a:moveTo>
                  <a:lnTo>
                    <a:pt x="196482" y="621756"/>
                  </a:lnTo>
                  <a:lnTo>
                    <a:pt x="117401" y="645186"/>
                  </a:lnTo>
                  <a:lnTo>
                    <a:pt x="53037" y="713631"/>
                  </a:lnTo>
                  <a:lnTo>
                    <a:pt x="44810" y="719467"/>
                  </a:lnTo>
                  <a:lnTo>
                    <a:pt x="35313" y="721619"/>
                  </a:lnTo>
                  <a:lnTo>
                    <a:pt x="38253" y="721619"/>
                  </a:lnTo>
                  <a:lnTo>
                    <a:pt x="210913" y="670463"/>
                  </a:lnTo>
                  <a:lnTo>
                    <a:pt x="219826" y="665740"/>
                  </a:lnTo>
                  <a:lnTo>
                    <a:pt x="226021" y="658227"/>
                  </a:lnTo>
                  <a:lnTo>
                    <a:pt x="228947" y="648940"/>
                  </a:lnTo>
                  <a:lnTo>
                    <a:pt x="228052" y="638893"/>
                  </a:lnTo>
                  <a:lnTo>
                    <a:pt x="223330" y="629981"/>
                  </a:lnTo>
                  <a:lnTo>
                    <a:pt x="215817" y="623786"/>
                  </a:lnTo>
                  <a:lnTo>
                    <a:pt x="206529" y="620861"/>
                  </a:lnTo>
                  <a:close/>
                </a:path>
                <a:path extrusionOk="0" h="733425" w="690879">
                  <a:moveTo>
                    <a:pt x="69067" y="659506"/>
                  </a:moveTo>
                  <a:lnTo>
                    <a:pt x="27317" y="671876"/>
                  </a:lnTo>
                  <a:lnTo>
                    <a:pt x="59284" y="701937"/>
                  </a:lnTo>
                  <a:lnTo>
                    <a:pt x="69067" y="659506"/>
                  </a:lnTo>
                  <a:close/>
                </a:path>
                <a:path extrusionOk="0" h="733425" w="690879">
                  <a:moveTo>
                    <a:pt x="117401" y="645186"/>
                  </a:moveTo>
                  <a:lnTo>
                    <a:pt x="69067" y="659506"/>
                  </a:lnTo>
                  <a:lnTo>
                    <a:pt x="59284" y="701937"/>
                  </a:lnTo>
                  <a:lnTo>
                    <a:pt x="64034" y="701937"/>
                  </a:lnTo>
                  <a:lnTo>
                    <a:pt x="117401" y="645186"/>
                  </a:lnTo>
                  <a:close/>
                </a:path>
                <a:path extrusionOk="0" h="733425" w="690879">
                  <a:moveTo>
                    <a:pt x="664594" y="0"/>
                  </a:moveTo>
                  <a:lnTo>
                    <a:pt x="655097" y="2152"/>
                  </a:lnTo>
                  <a:lnTo>
                    <a:pt x="646870" y="7987"/>
                  </a:lnTo>
                  <a:lnTo>
                    <a:pt x="80393" y="610386"/>
                  </a:lnTo>
                  <a:lnTo>
                    <a:pt x="69067" y="659506"/>
                  </a:lnTo>
                  <a:lnTo>
                    <a:pt x="117401" y="645186"/>
                  </a:lnTo>
                  <a:lnTo>
                    <a:pt x="683877" y="42788"/>
                  </a:lnTo>
                  <a:lnTo>
                    <a:pt x="689196" y="34218"/>
                  </a:lnTo>
                  <a:lnTo>
                    <a:pt x="690761" y="24607"/>
                  </a:lnTo>
                  <a:lnTo>
                    <a:pt x="688609" y="15111"/>
                  </a:lnTo>
                  <a:lnTo>
                    <a:pt x="682774" y="6884"/>
                  </a:lnTo>
                  <a:lnTo>
                    <a:pt x="674204" y="1565"/>
                  </a:lnTo>
                  <a:lnTo>
                    <a:pt x="664594"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0"/>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0"/>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0"/>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0"/>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0"/>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20"/>
            <p:cNvSpPr/>
            <p:nvPr/>
          </p:nvSpPr>
          <p:spPr>
            <a:xfrm>
              <a:off x="4998580" y="2542006"/>
              <a:ext cx="1526540" cy="2696845"/>
            </a:xfrm>
            <a:custGeom>
              <a:rect b="b" l="l" r="r" t="t"/>
              <a:pathLst>
                <a:path extrusionOk="0" h="2696845" w="1526540">
                  <a:moveTo>
                    <a:pt x="1526146" y="917143"/>
                  </a:moveTo>
                  <a:lnTo>
                    <a:pt x="1488046" y="856805"/>
                  </a:lnTo>
                  <a:lnTo>
                    <a:pt x="1431366" y="767080"/>
                  </a:lnTo>
                  <a:lnTo>
                    <a:pt x="1398511" y="821423"/>
                  </a:lnTo>
                  <a:lnTo>
                    <a:pt x="39966" y="0"/>
                  </a:lnTo>
                  <a:lnTo>
                    <a:pt x="23545" y="27165"/>
                  </a:lnTo>
                  <a:lnTo>
                    <a:pt x="1368107" y="840143"/>
                  </a:lnTo>
                  <a:lnTo>
                    <a:pt x="1367802" y="872223"/>
                  </a:lnTo>
                  <a:lnTo>
                    <a:pt x="1367002" y="873556"/>
                  </a:lnTo>
                  <a:lnTo>
                    <a:pt x="1367002" y="958977"/>
                  </a:lnTo>
                  <a:lnTo>
                    <a:pt x="1366710" y="990828"/>
                  </a:lnTo>
                  <a:lnTo>
                    <a:pt x="785037" y="1326451"/>
                  </a:lnTo>
                  <a:lnTo>
                    <a:pt x="91160" y="919746"/>
                  </a:lnTo>
                  <a:lnTo>
                    <a:pt x="1351089" y="931418"/>
                  </a:lnTo>
                  <a:lnTo>
                    <a:pt x="1367002" y="958977"/>
                  </a:lnTo>
                  <a:lnTo>
                    <a:pt x="1367002" y="873556"/>
                  </a:lnTo>
                  <a:lnTo>
                    <a:pt x="1351203" y="899668"/>
                  </a:lnTo>
                  <a:lnTo>
                    <a:pt x="31902" y="887450"/>
                  </a:lnTo>
                  <a:lnTo>
                    <a:pt x="31750" y="903325"/>
                  </a:lnTo>
                  <a:lnTo>
                    <a:pt x="23723" y="917016"/>
                  </a:lnTo>
                  <a:lnTo>
                    <a:pt x="753389" y="1344701"/>
                  </a:lnTo>
                  <a:lnTo>
                    <a:pt x="177" y="1779308"/>
                  </a:lnTo>
                  <a:lnTo>
                    <a:pt x="8115" y="1793062"/>
                  </a:lnTo>
                  <a:lnTo>
                    <a:pt x="8255" y="1808924"/>
                  </a:lnTo>
                  <a:lnTo>
                    <a:pt x="1351788" y="1796694"/>
                  </a:lnTo>
                  <a:lnTo>
                    <a:pt x="1367790" y="1823567"/>
                  </a:lnTo>
                  <a:lnTo>
                    <a:pt x="1368082" y="1854847"/>
                  </a:lnTo>
                  <a:lnTo>
                    <a:pt x="0" y="2669146"/>
                  </a:lnTo>
                  <a:lnTo>
                    <a:pt x="16230" y="2696426"/>
                  </a:lnTo>
                  <a:lnTo>
                    <a:pt x="1397850" y="1874062"/>
                  </a:lnTo>
                  <a:lnTo>
                    <a:pt x="1430337" y="1928634"/>
                  </a:lnTo>
                  <a:lnTo>
                    <a:pt x="1488033" y="1838655"/>
                  </a:lnTo>
                  <a:lnTo>
                    <a:pt x="1526146" y="1779231"/>
                  </a:lnTo>
                  <a:lnTo>
                    <a:pt x="1488046" y="1720672"/>
                  </a:lnTo>
                  <a:lnTo>
                    <a:pt x="1429334" y="1630476"/>
                  </a:lnTo>
                  <a:lnTo>
                    <a:pt x="1397215" y="1685251"/>
                  </a:lnTo>
                  <a:lnTo>
                    <a:pt x="1367002" y="1667548"/>
                  </a:lnTo>
                  <a:lnTo>
                    <a:pt x="1367002" y="1736801"/>
                  </a:lnTo>
                  <a:lnTo>
                    <a:pt x="1350505" y="1764957"/>
                  </a:lnTo>
                  <a:lnTo>
                    <a:pt x="68351" y="1776628"/>
                  </a:lnTo>
                  <a:lnTo>
                    <a:pt x="784910" y="1363179"/>
                  </a:lnTo>
                  <a:lnTo>
                    <a:pt x="1366710" y="1704187"/>
                  </a:lnTo>
                  <a:lnTo>
                    <a:pt x="1367002" y="1736801"/>
                  </a:lnTo>
                  <a:lnTo>
                    <a:pt x="1367002" y="1667548"/>
                  </a:lnTo>
                  <a:lnTo>
                    <a:pt x="816546" y="1344917"/>
                  </a:lnTo>
                  <a:lnTo>
                    <a:pt x="1396580" y="1010234"/>
                  </a:lnTo>
                  <a:lnTo>
                    <a:pt x="1428318" y="1065237"/>
                  </a:lnTo>
                  <a:lnTo>
                    <a:pt x="1488059" y="974801"/>
                  </a:lnTo>
                  <a:lnTo>
                    <a:pt x="1526146" y="917143"/>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6" name="Google Shape;496;p20"/>
          <p:cNvSpPr txBox="1"/>
          <p:nvPr/>
        </p:nvSpPr>
        <p:spPr>
          <a:xfrm>
            <a:off x="6123783" y="49636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497" name="Google Shape;497;p20"/>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498" name="Google Shape;498;p20"/>
          <p:cNvGrpSpPr/>
          <p:nvPr/>
        </p:nvGrpSpPr>
        <p:grpSpPr>
          <a:xfrm>
            <a:off x="1892487" y="2204749"/>
            <a:ext cx="3137854" cy="3370874"/>
            <a:chOff x="1892487" y="2204749"/>
            <a:chExt cx="3137854" cy="3370874"/>
          </a:xfrm>
        </p:grpSpPr>
        <p:sp>
          <p:nvSpPr>
            <p:cNvPr id="499" name="Google Shape;499;p20"/>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20"/>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20"/>
            <p:cNvSpPr/>
            <p:nvPr/>
          </p:nvSpPr>
          <p:spPr>
            <a:xfrm>
              <a:off x="1916127" y="35393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20"/>
            <p:cNvSpPr/>
            <p:nvPr/>
          </p:nvSpPr>
          <p:spPr>
            <a:xfrm>
              <a:off x="1916127" y="35393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0"/>
            <p:cNvSpPr/>
            <p:nvPr/>
          </p:nvSpPr>
          <p:spPr>
            <a:xfrm>
              <a:off x="1892487" y="44290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20"/>
            <p:cNvSpPr/>
            <p:nvPr/>
          </p:nvSpPr>
          <p:spPr>
            <a:xfrm>
              <a:off x="1892487" y="44290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20"/>
            <p:cNvSpPr/>
            <p:nvPr/>
          </p:nvSpPr>
          <p:spPr>
            <a:xfrm>
              <a:off x="4325491" y="2204749"/>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0"/>
            <p:cNvSpPr/>
            <p:nvPr/>
          </p:nvSpPr>
          <p:spPr>
            <a:xfrm>
              <a:off x="4325491" y="2204749"/>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0"/>
            <p:cNvSpPr/>
            <p:nvPr/>
          </p:nvSpPr>
          <p:spPr>
            <a:xfrm>
              <a:off x="4325491" y="3094481"/>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20"/>
            <p:cNvSpPr/>
            <p:nvPr/>
          </p:nvSpPr>
          <p:spPr>
            <a:xfrm>
              <a:off x="4325491" y="3094481"/>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20"/>
            <p:cNvSpPr/>
            <p:nvPr/>
          </p:nvSpPr>
          <p:spPr>
            <a:xfrm>
              <a:off x="4301851" y="3984214"/>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4"/>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20"/>
            <p:cNvSpPr/>
            <p:nvPr/>
          </p:nvSpPr>
          <p:spPr>
            <a:xfrm>
              <a:off x="4301851" y="3984214"/>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20"/>
            <p:cNvSpPr/>
            <p:nvPr/>
          </p:nvSpPr>
          <p:spPr>
            <a:xfrm>
              <a:off x="4301851" y="4873948"/>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4"/>
                  </a:lnTo>
                  <a:lnTo>
                    <a:pt x="12588" y="444104"/>
                  </a:lnTo>
                  <a:lnTo>
                    <a:pt x="27695" y="487399"/>
                  </a:lnTo>
                  <a:lnTo>
                    <a:pt x="48116" y="527912"/>
                  </a:lnTo>
                  <a:lnTo>
                    <a:pt x="73432" y="565224"/>
                  </a:lnTo>
                  <a:lnTo>
                    <a:pt x="103222" y="598917"/>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7"/>
                  </a:lnTo>
                  <a:lnTo>
                    <a:pt x="631417" y="565224"/>
                  </a:lnTo>
                  <a:lnTo>
                    <a:pt x="656733" y="527912"/>
                  </a:lnTo>
                  <a:lnTo>
                    <a:pt x="677154" y="487399"/>
                  </a:lnTo>
                  <a:lnTo>
                    <a:pt x="692261" y="444104"/>
                  </a:lnTo>
                  <a:lnTo>
                    <a:pt x="701632" y="398444"/>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20"/>
            <p:cNvSpPr/>
            <p:nvPr/>
          </p:nvSpPr>
          <p:spPr>
            <a:xfrm>
              <a:off x="4301851" y="4873948"/>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3" name="Google Shape;513;p20"/>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1"/>
          <p:cNvSpPr txBox="1"/>
          <p:nvPr>
            <p:ph type="title"/>
          </p:nvPr>
        </p:nvSpPr>
        <p:spPr>
          <a:xfrm>
            <a:off x="2201100" y="188467"/>
            <a:ext cx="4741799"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DNN Terminology 101</a:t>
            </a:r>
            <a:endParaRPr/>
          </a:p>
        </p:txBody>
      </p:sp>
      <p:sp>
        <p:nvSpPr>
          <p:cNvPr id="519" name="Google Shape;519;p21"/>
          <p:cNvSpPr txBox="1"/>
          <p:nvPr/>
        </p:nvSpPr>
        <p:spPr>
          <a:xfrm>
            <a:off x="1538827" y="1326387"/>
            <a:ext cx="235902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C00000"/>
                </a:solidFill>
                <a:latin typeface="Arial"/>
                <a:ea typeface="Arial"/>
                <a:cs typeface="Arial"/>
                <a:sym typeface="Arial"/>
              </a:rPr>
              <a:t>Feed Forward</a:t>
            </a:r>
            <a:endParaRPr sz="2800">
              <a:solidFill>
                <a:schemeClr val="dk1"/>
              </a:solidFill>
              <a:latin typeface="Arial"/>
              <a:ea typeface="Arial"/>
              <a:cs typeface="Arial"/>
              <a:sym typeface="Arial"/>
            </a:endParaRPr>
          </a:p>
        </p:txBody>
      </p:sp>
      <p:sp>
        <p:nvSpPr>
          <p:cNvPr id="520" name="Google Shape;520;p21"/>
          <p:cNvSpPr txBox="1"/>
          <p:nvPr/>
        </p:nvSpPr>
        <p:spPr>
          <a:xfrm>
            <a:off x="5540916" y="1213611"/>
            <a:ext cx="1669414"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C00000"/>
                </a:solidFill>
                <a:latin typeface="Arial"/>
                <a:ea typeface="Arial"/>
                <a:cs typeface="Arial"/>
                <a:sym typeface="Arial"/>
              </a:rPr>
              <a:t>Feedback</a:t>
            </a:r>
            <a:endParaRPr sz="2800">
              <a:solidFill>
                <a:schemeClr val="dk1"/>
              </a:solidFill>
              <a:latin typeface="Arial"/>
              <a:ea typeface="Arial"/>
              <a:cs typeface="Arial"/>
              <a:sym typeface="Arial"/>
            </a:endParaRPr>
          </a:p>
        </p:txBody>
      </p:sp>
      <p:grpSp>
        <p:nvGrpSpPr>
          <p:cNvPr id="521" name="Google Shape;521;p21"/>
          <p:cNvGrpSpPr/>
          <p:nvPr/>
        </p:nvGrpSpPr>
        <p:grpSpPr>
          <a:xfrm>
            <a:off x="1723332" y="1693675"/>
            <a:ext cx="5929406" cy="3987211"/>
            <a:chOff x="1723332" y="1693675"/>
            <a:chExt cx="5929406" cy="3987211"/>
          </a:xfrm>
        </p:grpSpPr>
        <p:sp>
          <p:nvSpPr>
            <p:cNvPr id="522" name="Google Shape;522;p21"/>
            <p:cNvSpPr/>
            <p:nvPr/>
          </p:nvSpPr>
          <p:spPr>
            <a:xfrm>
              <a:off x="3087412" y="1844623"/>
              <a:ext cx="311150" cy="746760"/>
            </a:xfrm>
            <a:custGeom>
              <a:rect b="b" l="l" r="r" t="t"/>
              <a:pathLst>
                <a:path extrusionOk="0" h="746760" w="311150">
                  <a:moveTo>
                    <a:pt x="115370" y="556609"/>
                  </a:moveTo>
                  <a:lnTo>
                    <a:pt x="105951" y="559078"/>
                  </a:lnTo>
                  <a:lnTo>
                    <a:pt x="97923" y="565185"/>
                  </a:lnTo>
                  <a:lnTo>
                    <a:pt x="92894" y="573927"/>
                  </a:lnTo>
                  <a:lnTo>
                    <a:pt x="91650" y="583585"/>
                  </a:lnTo>
                  <a:lnTo>
                    <a:pt x="94119" y="593004"/>
                  </a:lnTo>
                  <a:lnTo>
                    <a:pt x="100226" y="601032"/>
                  </a:lnTo>
                  <a:lnTo>
                    <a:pt x="265424" y="746288"/>
                  </a:lnTo>
                  <a:lnTo>
                    <a:pt x="270139" y="723789"/>
                  </a:lnTo>
                  <a:lnTo>
                    <a:pt x="247511" y="723789"/>
                  </a:lnTo>
                  <a:lnTo>
                    <a:pt x="238130" y="721176"/>
                  </a:lnTo>
                  <a:lnTo>
                    <a:pt x="230415" y="715236"/>
                  </a:lnTo>
                  <a:lnTo>
                    <a:pt x="225397" y="706486"/>
                  </a:lnTo>
                  <a:lnTo>
                    <a:pt x="195712" y="617346"/>
                  </a:lnTo>
                  <a:lnTo>
                    <a:pt x="133770" y="562882"/>
                  </a:lnTo>
                  <a:lnTo>
                    <a:pt x="125028" y="557852"/>
                  </a:lnTo>
                  <a:lnTo>
                    <a:pt x="115370" y="556609"/>
                  </a:lnTo>
                  <a:close/>
                </a:path>
                <a:path extrusionOk="0" h="746760" w="311150">
                  <a:moveTo>
                    <a:pt x="195712" y="617346"/>
                  </a:moveTo>
                  <a:lnTo>
                    <a:pt x="225397" y="706486"/>
                  </a:lnTo>
                  <a:lnTo>
                    <a:pt x="230415" y="715236"/>
                  </a:lnTo>
                  <a:lnTo>
                    <a:pt x="238130" y="721176"/>
                  </a:lnTo>
                  <a:lnTo>
                    <a:pt x="247511" y="723789"/>
                  </a:lnTo>
                  <a:lnTo>
                    <a:pt x="257522" y="722559"/>
                  </a:lnTo>
                  <a:lnTo>
                    <a:pt x="266271" y="717541"/>
                  </a:lnTo>
                  <a:lnTo>
                    <a:pt x="272212" y="709826"/>
                  </a:lnTo>
                  <a:lnTo>
                    <a:pt x="274825" y="700446"/>
                  </a:lnTo>
                  <a:lnTo>
                    <a:pt x="273941" y="693250"/>
                  </a:lnTo>
                  <a:lnTo>
                    <a:pt x="224636" y="693250"/>
                  </a:lnTo>
                  <a:lnTo>
                    <a:pt x="233569" y="650633"/>
                  </a:lnTo>
                  <a:lnTo>
                    <a:pt x="195712" y="617346"/>
                  </a:lnTo>
                  <a:close/>
                </a:path>
                <a:path extrusionOk="0" h="746760" w="311150">
                  <a:moveTo>
                    <a:pt x="280814" y="500844"/>
                  </a:moveTo>
                  <a:lnTo>
                    <a:pt x="271795" y="504516"/>
                  </a:lnTo>
                  <a:lnTo>
                    <a:pt x="264812" y="511301"/>
                  </a:lnTo>
                  <a:lnTo>
                    <a:pt x="260830" y="520568"/>
                  </a:lnTo>
                  <a:lnTo>
                    <a:pt x="243910" y="601296"/>
                  </a:lnTo>
                  <a:lnTo>
                    <a:pt x="273595" y="690434"/>
                  </a:lnTo>
                  <a:lnTo>
                    <a:pt x="274825" y="700446"/>
                  </a:lnTo>
                  <a:lnTo>
                    <a:pt x="272212" y="709826"/>
                  </a:lnTo>
                  <a:lnTo>
                    <a:pt x="266271" y="717541"/>
                  </a:lnTo>
                  <a:lnTo>
                    <a:pt x="257522" y="722559"/>
                  </a:lnTo>
                  <a:lnTo>
                    <a:pt x="247511" y="723789"/>
                  </a:lnTo>
                  <a:lnTo>
                    <a:pt x="270139" y="723789"/>
                  </a:lnTo>
                  <a:lnTo>
                    <a:pt x="310549" y="530989"/>
                  </a:lnTo>
                  <a:lnTo>
                    <a:pt x="310624" y="520903"/>
                  </a:lnTo>
                  <a:lnTo>
                    <a:pt x="306953" y="511885"/>
                  </a:lnTo>
                  <a:lnTo>
                    <a:pt x="300167" y="504901"/>
                  </a:lnTo>
                  <a:lnTo>
                    <a:pt x="290900" y="500919"/>
                  </a:lnTo>
                  <a:lnTo>
                    <a:pt x="280814" y="500844"/>
                  </a:lnTo>
                  <a:close/>
                </a:path>
                <a:path extrusionOk="0" h="746760" w="311150">
                  <a:moveTo>
                    <a:pt x="233569" y="650633"/>
                  </a:moveTo>
                  <a:lnTo>
                    <a:pt x="224636" y="693250"/>
                  </a:lnTo>
                  <a:lnTo>
                    <a:pt x="266268" y="679385"/>
                  </a:lnTo>
                  <a:lnTo>
                    <a:pt x="233569" y="650633"/>
                  </a:lnTo>
                  <a:close/>
                </a:path>
                <a:path extrusionOk="0" h="746760" w="311150">
                  <a:moveTo>
                    <a:pt x="243910" y="601296"/>
                  </a:moveTo>
                  <a:lnTo>
                    <a:pt x="233569" y="650633"/>
                  </a:lnTo>
                  <a:lnTo>
                    <a:pt x="266268" y="679385"/>
                  </a:lnTo>
                  <a:lnTo>
                    <a:pt x="224636" y="693250"/>
                  </a:lnTo>
                  <a:lnTo>
                    <a:pt x="273941" y="693250"/>
                  </a:lnTo>
                  <a:lnTo>
                    <a:pt x="273595" y="690434"/>
                  </a:lnTo>
                  <a:lnTo>
                    <a:pt x="243910" y="601296"/>
                  </a:lnTo>
                  <a:close/>
                </a:path>
                <a:path extrusionOk="0" h="746760" w="311150">
                  <a:moveTo>
                    <a:pt x="27314" y="0"/>
                  </a:moveTo>
                  <a:lnTo>
                    <a:pt x="17304" y="1230"/>
                  </a:lnTo>
                  <a:lnTo>
                    <a:pt x="8554" y="6247"/>
                  </a:lnTo>
                  <a:lnTo>
                    <a:pt x="2613" y="13963"/>
                  </a:lnTo>
                  <a:lnTo>
                    <a:pt x="0" y="23343"/>
                  </a:lnTo>
                  <a:lnTo>
                    <a:pt x="1229" y="33353"/>
                  </a:lnTo>
                  <a:lnTo>
                    <a:pt x="195712" y="617346"/>
                  </a:lnTo>
                  <a:lnTo>
                    <a:pt x="233569" y="650633"/>
                  </a:lnTo>
                  <a:lnTo>
                    <a:pt x="243910" y="601296"/>
                  </a:lnTo>
                  <a:lnTo>
                    <a:pt x="49427" y="17303"/>
                  </a:lnTo>
                  <a:lnTo>
                    <a:pt x="44410" y="8553"/>
                  </a:lnTo>
                  <a:lnTo>
                    <a:pt x="36694" y="2613"/>
                  </a:lnTo>
                  <a:lnTo>
                    <a:pt x="27314"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3" name="Google Shape;523;p21"/>
            <p:cNvPicPr preferRelativeResize="0"/>
            <p:nvPr/>
          </p:nvPicPr>
          <p:blipFill rotWithShape="1">
            <a:blip r:embed="rId3">
              <a:alphaModFix/>
            </a:blip>
            <a:srcRect b="0" l="0" r="0" t="0"/>
            <a:stretch/>
          </p:blipFill>
          <p:spPr>
            <a:xfrm>
              <a:off x="4132696" y="2099486"/>
              <a:ext cx="1066800" cy="3581400"/>
            </a:xfrm>
            <a:prstGeom prst="rect">
              <a:avLst/>
            </a:prstGeom>
            <a:noFill/>
            <a:ln>
              <a:noFill/>
            </a:ln>
          </p:spPr>
        </p:pic>
        <p:sp>
          <p:nvSpPr>
            <p:cNvPr id="524" name="Google Shape;524;p21"/>
            <p:cNvSpPr/>
            <p:nvPr/>
          </p:nvSpPr>
          <p:spPr>
            <a:xfrm>
              <a:off x="1723332" y="2547045"/>
              <a:ext cx="1066800" cy="2686685"/>
            </a:xfrm>
            <a:custGeom>
              <a:rect b="b" l="l" r="r" t="t"/>
              <a:pathLst>
                <a:path extrusionOk="0" h="2686685" w="1066800">
                  <a:moveTo>
                    <a:pt x="1066800" y="0"/>
                  </a:moveTo>
                  <a:lnTo>
                    <a:pt x="0" y="0"/>
                  </a:lnTo>
                  <a:lnTo>
                    <a:pt x="0" y="2686279"/>
                  </a:lnTo>
                  <a:lnTo>
                    <a:pt x="1066800" y="2686279"/>
                  </a:lnTo>
                  <a:lnTo>
                    <a:pt x="10668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21"/>
            <p:cNvSpPr/>
            <p:nvPr/>
          </p:nvSpPr>
          <p:spPr>
            <a:xfrm>
              <a:off x="2584793" y="2518879"/>
              <a:ext cx="1741170" cy="2706370"/>
            </a:xfrm>
            <a:custGeom>
              <a:rect b="b" l="l" r="r" t="t"/>
              <a:pathLst>
                <a:path extrusionOk="0" h="2706370" w="1741170">
                  <a:moveTo>
                    <a:pt x="1740687" y="36715"/>
                  </a:moveTo>
                  <a:lnTo>
                    <a:pt x="1607693" y="8597"/>
                  </a:lnTo>
                  <a:lnTo>
                    <a:pt x="1607693" y="182029"/>
                  </a:lnTo>
                  <a:lnTo>
                    <a:pt x="1159840" y="758456"/>
                  </a:lnTo>
                  <a:lnTo>
                    <a:pt x="1138643" y="752932"/>
                  </a:lnTo>
                  <a:lnTo>
                    <a:pt x="1138643" y="785736"/>
                  </a:lnTo>
                  <a:lnTo>
                    <a:pt x="884948" y="1112278"/>
                  </a:lnTo>
                  <a:lnTo>
                    <a:pt x="865466" y="1097343"/>
                  </a:lnTo>
                  <a:lnTo>
                    <a:pt x="865466" y="1137348"/>
                  </a:lnTo>
                  <a:lnTo>
                    <a:pt x="864362" y="1138770"/>
                  </a:lnTo>
                  <a:lnTo>
                    <a:pt x="832396" y="1147114"/>
                  </a:lnTo>
                  <a:lnTo>
                    <a:pt x="832396" y="1179918"/>
                  </a:lnTo>
                  <a:lnTo>
                    <a:pt x="706348" y="1342148"/>
                  </a:lnTo>
                  <a:lnTo>
                    <a:pt x="686181" y="1315466"/>
                  </a:lnTo>
                  <a:lnTo>
                    <a:pt x="686181" y="1368107"/>
                  </a:lnTo>
                  <a:lnTo>
                    <a:pt x="583831" y="1499844"/>
                  </a:lnTo>
                  <a:lnTo>
                    <a:pt x="562660" y="1494243"/>
                  </a:lnTo>
                  <a:lnTo>
                    <a:pt x="562660" y="1527086"/>
                  </a:lnTo>
                  <a:lnTo>
                    <a:pt x="446379" y="1676755"/>
                  </a:lnTo>
                  <a:lnTo>
                    <a:pt x="105511" y="1406093"/>
                  </a:lnTo>
                  <a:lnTo>
                    <a:pt x="562660" y="1527086"/>
                  </a:lnTo>
                  <a:lnTo>
                    <a:pt x="562660" y="1494243"/>
                  </a:lnTo>
                  <a:lnTo>
                    <a:pt x="98628" y="1371422"/>
                  </a:lnTo>
                  <a:lnTo>
                    <a:pt x="591489" y="1242796"/>
                  </a:lnTo>
                  <a:lnTo>
                    <a:pt x="686181" y="1368107"/>
                  </a:lnTo>
                  <a:lnTo>
                    <a:pt x="686181" y="1315466"/>
                  </a:lnTo>
                  <a:lnTo>
                    <a:pt x="624725" y="1234122"/>
                  </a:lnTo>
                  <a:lnTo>
                    <a:pt x="832396" y="1179918"/>
                  </a:lnTo>
                  <a:lnTo>
                    <a:pt x="832396" y="1147114"/>
                  </a:lnTo>
                  <a:lnTo>
                    <a:pt x="604012" y="1206715"/>
                  </a:lnTo>
                  <a:lnTo>
                    <a:pt x="570776" y="1162735"/>
                  </a:lnTo>
                  <a:lnTo>
                    <a:pt x="570776" y="1215390"/>
                  </a:lnTo>
                  <a:lnTo>
                    <a:pt x="105371" y="1336852"/>
                  </a:lnTo>
                  <a:lnTo>
                    <a:pt x="454190" y="1061097"/>
                  </a:lnTo>
                  <a:lnTo>
                    <a:pt x="570776" y="1215390"/>
                  </a:lnTo>
                  <a:lnTo>
                    <a:pt x="570776" y="1162735"/>
                  </a:lnTo>
                  <a:lnTo>
                    <a:pt x="479107" y="1041412"/>
                  </a:lnTo>
                  <a:lnTo>
                    <a:pt x="607707" y="939736"/>
                  </a:lnTo>
                  <a:lnTo>
                    <a:pt x="865466" y="1137348"/>
                  </a:lnTo>
                  <a:lnTo>
                    <a:pt x="865466" y="1097343"/>
                  </a:lnTo>
                  <a:lnTo>
                    <a:pt x="633399" y="919429"/>
                  </a:lnTo>
                  <a:lnTo>
                    <a:pt x="885952" y="719785"/>
                  </a:lnTo>
                  <a:lnTo>
                    <a:pt x="1138643" y="785736"/>
                  </a:lnTo>
                  <a:lnTo>
                    <a:pt x="1138643" y="752932"/>
                  </a:lnTo>
                  <a:lnTo>
                    <a:pt x="917155" y="695109"/>
                  </a:lnTo>
                  <a:lnTo>
                    <a:pt x="1591741" y="161836"/>
                  </a:lnTo>
                  <a:lnTo>
                    <a:pt x="1607693" y="182029"/>
                  </a:lnTo>
                  <a:lnTo>
                    <a:pt x="1607693" y="8597"/>
                  </a:lnTo>
                  <a:lnTo>
                    <a:pt x="1567040" y="0"/>
                  </a:lnTo>
                  <a:lnTo>
                    <a:pt x="1583080" y="61442"/>
                  </a:lnTo>
                  <a:lnTo>
                    <a:pt x="1572056" y="64325"/>
                  </a:lnTo>
                  <a:lnTo>
                    <a:pt x="1572056" y="136931"/>
                  </a:lnTo>
                  <a:lnTo>
                    <a:pt x="878674" y="685063"/>
                  </a:lnTo>
                  <a:lnTo>
                    <a:pt x="847471" y="676922"/>
                  </a:lnTo>
                  <a:lnTo>
                    <a:pt x="847471" y="709739"/>
                  </a:lnTo>
                  <a:lnTo>
                    <a:pt x="607415" y="899502"/>
                  </a:lnTo>
                  <a:lnTo>
                    <a:pt x="581723" y="879817"/>
                  </a:lnTo>
                  <a:lnTo>
                    <a:pt x="581723" y="919822"/>
                  </a:lnTo>
                  <a:lnTo>
                    <a:pt x="459955" y="1016076"/>
                  </a:lnTo>
                  <a:lnTo>
                    <a:pt x="119405" y="565404"/>
                  </a:lnTo>
                  <a:lnTo>
                    <a:pt x="581723" y="919822"/>
                  </a:lnTo>
                  <a:lnTo>
                    <a:pt x="581723" y="879817"/>
                  </a:lnTo>
                  <a:lnTo>
                    <a:pt x="108165" y="516775"/>
                  </a:lnTo>
                  <a:lnTo>
                    <a:pt x="847471" y="709739"/>
                  </a:lnTo>
                  <a:lnTo>
                    <a:pt x="847471" y="676922"/>
                  </a:lnTo>
                  <a:lnTo>
                    <a:pt x="99034" y="481584"/>
                  </a:lnTo>
                  <a:lnTo>
                    <a:pt x="1545971" y="103949"/>
                  </a:lnTo>
                  <a:lnTo>
                    <a:pt x="1572056" y="136931"/>
                  </a:lnTo>
                  <a:lnTo>
                    <a:pt x="1572056" y="64325"/>
                  </a:lnTo>
                  <a:lnTo>
                    <a:pt x="32169" y="466217"/>
                  </a:lnTo>
                  <a:lnTo>
                    <a:pt x="36156" y="481584"/>
                  </a:lnTo>
                  <a:lnTo>
                    <a:pt x="23507" y="491147"/>
                  </a:lnTo>
                  <a:lnTo>
                    <a:pt x="435051" y="1035761"/>
                  </a:lnTo>
                  <a:lnTo>
                    <a:pt x="26339" y="1358861"/>
                  </a:lnTo>
                  <a:lnTo>
                    <a:pt x="36169" y="1371307"/>
                  </a:lnTo>
                  <a:lnTo>
                    <a:pt x="26301" y="1383741"/>
                  </a:lnTo>
                  <a:lnTo>
                    <a:pt x="426897" y="1701825"/>
                  </a:lnTo>
                  <a:lnTo>
                    <a:pt x="0" y="2251303"/>
                  </a:lnTo>
                  <a:lnTo>
                    <a:pt x="25069" y="2270785"/>
                  </a:lnTo>
                  <a:lnTo>
                    <a:pt x="451764" y="1721573"/>
                  </a:lnTo>
                  <a:lnTo>
                    <a:pt x="1575562" y="2613850"/>
                  </a:lnTo>
                  <a:lnTo>
                    <a:pt x="1558010" y="2627109"/>
                  </a:lnTo>
                  <a:lnTo>
                    <a:pt x="1571574" y="2633840"/>
                  </a:lnTo>
                  <a:lnTo>
                    <a:pt x="1543367" y="2669362"/>
                  </a:lnTo>
                  <a:lnTo>
                    <a:pt x="1717052" y="2705912"/>
                  </a:lnTo>
                  <a:lnTo>
                    <a:pt x="1697672" y="2601493"/>
                  </a:lnTo>
                  <a:lnTo>
                    <a:pt x="1684667" y="2531402"/>
                  </a:lnTo>
                  <a:lnTo>
                    <a:pt x="1648472" y="2558758"/>
                  </a:lnTo>
                  <a:lnTo>
                    <a:pt x="1642084" y="2545029"/>
                  </a:lnTo>
                  <a:lnTo>
                    <a:pt x="1628394" y="2562275"/>
                  </a:lnTo>
                  <a:lnTo>
                    <a:pt x="1608010" y="2535313"/>
                  </a:lnTo>
                  <a:lnTo>
                    <a:pt x="1608010" y="2587955"/>
                  </a:lnTo>
                  <a:lnTo>
                    <a:pt x="1605241" y="2591435"/>
                  </a:lnTo>
                  <a:lnTo>
                    <a:pt x="1601736" y="2594089"/>
                  </a:lnTo>
                  <a:lnTo>
                    <a:pt x="471246" y="1696504"/>
                  </a:lnTo>
                  <a:lnTo>
                    <a:pt x="596011" y="1535912"/>
                  </a:lnTo>
                  <a:lnTo>
                    <a:pt x="867232" y="1607693"/>
                  </a:lnTo>
                  <a:lnTo>
                    <a:pt x="1608010" y="2587955"/>
                  </a:lnTo>
                  <a:lnTo>
                    <a:pt x="1608010" y="2535313"/>
                  </a:lnTo>
                  <a:lnTo>
                    <a:pt x="916965" y="1620850"/>
                  </a:lnTo>
                  <a:lnTo>
                    <a:pt x="1559521" y="1790903"/>
                  </a:lnTo>
                  <a:lnTo>
                    <a:pt x="1543278" y="1852295"/>
                  </a:lnTo>
                  <a:lnTo>
                    <a:pt x="1717052" y="1816176"/>
                  </a:lnTo>
                  <a:lnTo>
                    <a:pt x="1692986" y="1794967"/>
                  </a:lnTo>
                  <a:lnTo>
                    <a:pt x="1641335" y="1749463"/>
                  </a:lnTo>
                  <a:lnTo>
                    <a:pt x="1706435" y="1761998"/>
                  </a:lnTo>
                  <a:lnTo>
                    <a:pt x="1670253" y="1687664"/>
                  </a:lnTo>
                  <a:lnTo>
                    <a:pt x="1628736" y="1602422"/>
                  </a:lnTo>
                  <a:lnTo>
                    <a:pt x="1590103" y="1652816"/>
                  </a:lnTo>
                  <a:lnTo>
                    <a:pt x="1573936" y="1640433"/>
                  </a:lnTo>
                  <a:lnTo>
                    <a:pt x="1573936" y="1736471"/>
                  </a:lnTo>
                  <a:lnTo>
                    <a:pt x="1567649" y="1760220"/>
                  </a:lnTo>
                  <a:lnTo>
                    <a:pt x="885939" y="1579803"/>
                  </a:lnTo>
                  <a:lnTo>
                    <a:pt x="836206" y="1513992"/>
                  </a:lnTo>
                  <a:lnTo>
                    <a:pt x="836206" y="1566633"/>
                  </a:lnTo>
                  <a:lnTo>
                    <a:pt x="617181" y="1508671"/>
                  </a:lnTo>
                  <a:lnTo>
                    <a:pt x="706005" y="1394345"/>
                  </a:lnTo>
                  <a:lnTo>
                    <a:pt x="836206" y="1566633"/>
                  </a:lnTo>
                  <a:lnTo>
                    <a:pt x="836206" y="1513992"/>
                  </a:lnTo>
                  <a:lnTo>
                    <a:pt x="726173" y="1368386"/>
                  </a:lnTo>
                  <a:lnTo>
                    <a:pt x="882827" y="1166761"/>
                  </a:lnTo>
                  <a:lnTo>
                    <a:pt x="898499" y="1162659"/>
                  </a:lnTo>
                  <a:lnTo>
                    <a:pt x="1570786" y="1678012"/>
                  </a:lnTo>
                  <a:lnTo>
                    <a:pt x="1532153" y="1728406"/>
                  </a:lnTo>
                  <a:lnTo>
                    <a:pt x="1573936" y="1736471"/>
                  </a:lnTo>
                  <a:lnTo>
                    <a:pt x="1573936" y="1640433"/>
                  </a:lnTo>
                  <a:lnTo>
                    <a:pt x="937437" y="1152499"/>
                  </a:lnTo>
                  <a:lnTo>
                    <a:pt x="1591094" y="981900"/>
                  </a:lnTo>
                  <a:lnTo>
                    <a:pt x="1607134" y="1043343"/>
                  </a:lnTo>
                  <a:lnTo>
                    <a:pt x="1717014" y="947166"/>
                  </a:lnTo>
                  <a:lnTo>
                    <a:pt x="1740687" y="926439"/>
                  </a:lnTo>
                  <a:lnTo>
                    <a:pt x="1717014" y="905725"/>
                  </a:lnTo>
                  <a:lnTo>
                    <a:pt x="1607134" y="809548"/>
                  </a:lnTo>
                  <a:lnTo>
                    <a:pt x="1591094" y="870991"/>
                  </a:lnTo>
                  <a:lnTo>
                    <a:pt x="1576616" y="867219"/>
                  </a:lnTo>
                  <a:lnTo>
                    <a:pt x="1576616" y="926452"/>
                  </a:lnTo>
                  <a:lnTo>
                    <a:pt x="1569212" y="954798"/>
                  </a:lnTo>
                  <a:lnTo>
                    <a:pt x="914793" y="1125601"/>
                  </a:lnTo>
                  <a:lnTo>
                    <a:pt x="1172070" y="794461"/>
                  </a:lnTo>
                  <a:lnTo>
                    <a:pt x="1569212" y="898105"/>
                  </a:lnTo>
                  <a:lnTo>
                    <a:pt x="1576616" y="926452"/>
                  </a:lnTo>
                  <a:lnTo>
                    <a:pt x="1576616" y="867219"/>
                  </a:lnTo>
                  <a:lnTo>
                    <a:pt x="1193266" y="767181"/>
                  </a:lnTo>
                  <a:lnTo>
                    <a:pt x="1627962" y="207670"/>
                  </a:lnTo>
                  <a:lnTo>
                    <a:pt x="1631124" y="211658"/>
                  </a:lnTo>
                  <a:lnTo>
                    <a:pt x="1640624" y="191389"/>
                  </a:lnTo>
                  <a:lnTo>
                    <a:pt x="1655826" y="171818"/>
                  </a:lnTo>
                  <a:lnTo>
                    <a:pt x="1705978" y="210769"/>
                  </a:lnTo>
                  <a:lnTo>
                    <a:pt x="1720126" y="139801"/>
                  </a:lnTo>
                  <a:lnTo>
                    <a:pt x="1740687" y="36715"/>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1"/>
            <p:cNvSpPr/>
            <p:nvPr/>
          </p:nvSpPr>
          <p:spPr>
            <a:xfrm>
              <a:off x="6110642" y="1693675"/>
              <a:ext cx="267335" cy="668655"/>
            </a:xfrm>
            <a:custGeom>
              <a:rect b="b" l="l" r="r" t="t"/>
              <a:pathLst>
                <a:path extrusionOk="0" h="668655" w="267335">
                  <a:moveTo>
                    <a:pt x="70882" y="473665"/>
                  </a:moveTo>
                  <a:lnTo>
                    <a:pt x="61380" y="475792"/>
                  </a:lnTo>
                  <a:lnTo>
                    <a:pt x="53137" y="481605"/>
                  </a:lnTo>
                  <a:lnTo>
                    <a:pt x="47795" y="490160"/>
                  </a:lnTo>
                  <a:lnTo>
                    <a:pt x="46204" y="499767"/>
                  </a:lnTo>
                  <a:lnTo>
                    <a:pt x="48331" y="509269"/>
                  </a:lnTo>
                  <a:lnTo>
                    <a:pt x="54144" y="517511"/>
                  </a:lnTo>
                  <a:lnTo>
                    <a:pt x="213990" y="668637"/>
                  </a:lnTo>
                  <a:lnTo>
                    <a:pt x="219717" y="645506"/>
                  </a:lnTo>
                  <a:lnTo>
                    <a:pt x="196900" y="645506"/>
                  </a:lnTo>
                  <a:lnTo>
                    <a:pt x="187621" y="642556"/>
                  </a:lnTo>
                  <a:lnTo>
                    <a:pt x="180125" y="636341"/>
                  </a:lnTo>
                  <a:lnTo>
                    <a:pt x="175427" y="627416"/>
                  </a:lnTo>
                  <a:lnTo>
                    <a:pt x="148979" y="537262"/>
                  </a:lnTo>
                  <a:lnTo>
                    <a:pt x="89044" y="480597"/>
                  </a:lnTo>
                  <a:lnTo>
                    <a:pt x="80488" y="475256"/>
                  </a:lnTo>
                  <a:lnTo>
                    <a:pt x="70882" y="473665"/>
                  </a:lnTo>
                  <a:close/>
                </a:path>
                <a:path extrusionOk="0" h="668655" w="267335">
                  <a:moveTo>
                    <a:pt x="148979" y="537262"/>
                  </a:moveTo>
                  <a:lnTo>
                    <a:pt x="175427" y="627416"/>
                  </a:lnTo>
                  <a:lnTo>
                    <a:pt x="180125" y="636341"/>
                  </a:lnTo>
                  <a:lnTo>
                    <a:pt x="187621" y="642556"/>
                  </a:lnTo>
                  <a:lnTo>
                    <a:pt x="196900" y="645506"/>
                  </a:lnTo>
                  <a:lnTo>
                    <a:pt x="206949" y="644638"/>
                  </a:lnTo>
                  <a:lnTo>
                    <a:pt x="215874" y="639940"/>
                  </a:lnTo>
                  <a:lnTo>
                    <a:pt x="222089" y="632444"/>
                  </a:lnTo>
                  <a:lnTo>
                    <a:pt x="225040" y="623165"/>
                  </a:lnTo>
                  <a:lnTo>
                    <a:pt x="224262" y="614161"/>
                  </a:lnTo>
                  <a:lnTo>
                    <a:pt x="175145" y="614161"/>
                  </a:lnTo>
                  <a:lnTo>
                    <a:pt x="185610" y="571895"/>
                  </a:lnTo>
                  <a:lnTo>
                    <a:pt x="148979" y="537262"/>
                  </a:lnTo>
                  <a:close/>
                </a:path>
                <a:path extrusionOk="0" h="668655" w="267335">
                  <a:moveTo>
                    <a:pt x="238231" y="423909"/>
                  </a:moveTo>
                  <a:lnTo>
                    <a:pt x="229086" y="427253"/>
                  </a:lnTo>
                  <a:lnTo>
                    <a:pt x="221862" y="433781"/>
                  </a:lnTo>
                  <a:lnTo>
                    <a:pt x="217549" y="442899"/>
                  </a:lnTo>
                  <a:lnTo>
                    <a:pt x="197725" y="522964"/>
                  </a:lnTo>
                  <a:lnTo>
                    <a:pt x="224172" y="613116"/>
                  </a:lnTo>
                  <a:lnTo>
                    <a:pt x="225040" y="623165"/>
                  </a:lnTo>
                  <a:lnTo>
                    <a:pt x="222089" y="632444"/>
                  </a:lnTo>
                  <a:lnTo>
                    <a:pt x="215874" y="639940"/>
                  </a:lnTo>
                  <a:lnTo>
                    <a:pt x="206949" y="644638"/>
                  </a:lnTo>
                  <a:lnTo>
                    <a:pt x="196900" y="645506"/>
                  </a:lnTo>
                  <a:lnTo>
                    <a:pt x="219717" y="645506"/>
                  </a:lnTo>
                  <a:lnTo>
                    <a:pt x="266859" y="455109"/>
                  </a:lnTo>
                  <a:lnTo>
                    <a:pt x="267298" y="445032"/>
                  </a:lnTo>
                  <a:lnTo>
                    <a:pt x="263954" y="435886"/>
                  </a:lnTo>
                  <a:lnTo>
                    <a:pt x="257426" y="428662"/>
                  </a:lnTo>
                  <a:lnTo>
                    <a:pt x="248308" y="424348"/>
                  </a:lnTo>
                  <a:lnTo>
                    <a:pt x="238231" y="423909"/>
                  </a:lnTo>
                  <a:close/>
                </a:path>
                <a:path extrusionOk="0" h="668655" w="267335">
                  <a:moveTo>
                    <a:pt x="185610" y="571895"/>
                  </a:moveTo>
                  <a:lnTo>
                    <a:pt x="175145" y="614161"/>
                  </a:lnTo>
                  <a:lnTo>
                    <a:pt x="217250" y="601809"/>
                  </a:lnTo>
                  <a:lnTo>
                    <a:pt x="185610" y="571895"/>
                  </a:lnTo>
                  <a:close/>
                </a:path>
                <a:path extrusionOk="0" h="668655" w="267335">
                  <a:moveTo>
                    <a:pt x="197725" y="522964"/>
                  </a:moveTo>
                  <a:lnTo>
                    <a:pt x="185610" y="571895"/>
                  </a:lnTo>
                  <a:lnTo>
                    <a:pt x="217250" y="601809"/>
                  </a:lnTo>
                  <a:lnTo>
                    <a:pt x="175145" y="614161"/>
                  </a:lnTo>
                  <a:lnTo>
                    <a:pt x="224262" y="614161"/>
                  </a:lnTo>
                  <a:lnTo>
                    <a:pt x="224172" y="613116"/>
                  </a:lnTo>
                  <a:lnTo>
                    <a:pt x="197725" y="522964"/>
                  </a:lnTo>
                  <a:close/>
                </a:path>
                <a:path extrusionOk="0" h="668655" w="267335">
                  <a:moveTo>
                    <a:pt x="28139" y="0"/>
                  </a:moveTo>
                  <a:lnTo>
                    <a:pt x="18090" y="868"/>
                  </a:lnTo>
                  <a:lnTo>
                    <a:pt x="9165" y="5566"/>
                  </a:lnTo>
                  <a:lnTo>
                    <a:pt x="2950" y="13062"/>
                  </a:lnTo>
                  <a:lnTo>
                    <a:pt x="0" y="22341"/>
                  </a:lnTo>
                  <a:lnTo>
                    <a:pt x="868" y="32390"/>
                  </a:lnTo>
                  <a:lnTo>
                    <a:pt x="148979" y="537262"/>
                  </a:lnTo>
                  <a:lnTo>
                    <a:pt x="185610" y="571895"/>
                  </a:lnTo>
                  <a:lnTo>
                    <a:pt x="197725" y="522964"/>
                  </a:lnTo>
                  <a:lnTo>
                    <a:pt x="49613" y="18090"/>
                  </a:lnTo>
                  <a:lnTo>
                    <a:pt x="44915" y="9165"/>
                  </a:lnTo>
                  <a:lnTo>
                    <a:pt x="37419" y="2950"/>
                  </a:lnTo>
                  <a:lnTo>
                    <a:pt x="28139"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21"/>
            <p:cNvSpPr/>
            <p:nvPr/>
          </p:nvSpPr>
          <p:spPr>
            <a:xfrm>
              <a:off x="6343762" y="2988059"/>
              <a:ext cx="1066800" cy="1804670"/>
            </a:xfrm>
            <a:custGeom>
              <a:rect b="b" l="l" r="r" t="t"/>
              <a:pathLst>
                <a:path extrusionOk="0" h="1804670" w="1066800">
                  <a:moveTo>
                    <a:pt x="1066800" y="0"/>
                  </a:moveTo>
                  <a:lnTo>
                    <a:pt x="0" y="0"/>
                  </a:lnTo>
                  <a:lnTo>
                    <a:pt x="0" y="1804252"/>
                  </a:lnTo>
                  <a:lnTo>
                    <a:pt x="1066800" y="1804252"/>
                  </a:lnTo>
                  <a:lnTo>
                    <a:pt x="106680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21"/>
            <p:cNvSpPr/>
            <p:nvPr/>
          </p:nvSpPr>
          <p:spPr>
            <a:xfrm>
              <a:off x="6524737" y="3119211"/>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8"/>
                  </a:lnTo>
                  <a:lnTo>
                    <a:pt x="103222" y="580304"/>
                  </a:lnTo>
                  <a:lnTo>
                    <a:pt x="137068" y="609039"/>
                  </a:lnTo>
                  <a:lnTo>
                    <a:pt x="174549" y="633457"/>
                  </a:lnTo>
                  <a:lnTo>
                    <a:pt x="215245" y="653155"/>
                  </a:lnTo>
                  <a:lnTo>
                    <a:pt x="258736" y="667726"/>
                  </a:lnTo>
                  <a:lnTo>
                    <a:pt x="304603" y="676765"/>
                  </a:lnTo>
                  <a:lnTo>
                    <a:pt x="352425" y="679869"/>
                  </a:lnTo>
                  <a:lnTo>
                    <a:pt x="400246" y="676765"/>
                  </a:lnTo>
                  <a:lnTo>
                    <a:pt x="446113" y="667726"/>
                  </a:lnTo>
                  <a:lnTo>
                    <a:pt x="489604" y="653155"/>
                  </a:lnTo>
                  <a:lnTo>
                    <a:pt x="530300" y="633457"/>
                  </a:lnTo>
                  <a:lnTo>
                    <a:pt x="567781" y="609039"/>
                  </a:lnTo>
                  <a:lnTo>
                    <a:pt x="601627" y="580304"/>
                  </a:lnTo>
                  <a:lnTo>
                    <a:pt x="631417" y="547658"/>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21"/>
            <p:cNvSpPr/>
            <p:nvPr/>
          </p:nvSpPr>
          <p:spPr>
            <a:xfrm>
              <a:off x="6524737" y="3119211"/>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21"/>
            <p:cNvSpPr/>
            <p:nvPr/>
          </p:nvSpPr>
          <p:spPr>
            <a:xfrm>
              <a:off x="6524737" y="3981292"/>
              <a:ext cx="704850" cy="680085"/>
            </a:xfrm>
            <a:custGeom>
              <a:rect b="b" l="l" r="r" t="t"/>
              <a:pathLst>
                <a:path extrusionOk="0" h="680085" w="704850">
                  <a:moveTo>
                    <a:pt x="352425" y="0"/>
                  </a:moveTo>
                  <a:lnTo>
                    <a:pt x="304603" y="3103"/>
                  </a:lnTo>
                  <a:lnTo>
                    <a:pt x="258736" y="12142"/>
                  </a:lnTo>
                  <a:lnTo>
                    <a:pt x="215245" y="26713"/>
                  </a:lnTo>
                  <a:lnTo>
                    <a:pt x="174549" y="46411"/>
                  </a:lnTo>
                  <a:lnTo>
                    <a:pt x="137068" y="70829"/>
                  </a:lnTo>
                  <a:lnTo>
                    <a:pt x="103222" y="99564"/>
                  </a:lnTo>
                  <a:lnTo>
                    <a:pt x="73432" y="132210"/>
                  </a:lnTo>
                  <a:lnTo>
                    <a:pt x="48116" y="168363"/>
                  </a:lnTo>
                  <a:lnTo>
                    <a:pt x="27695" y="207616"/>
                  </a:lnTo>
                  <a:lnTo>
                    <a:pt x="12588" y="249566"/>
                  </a:lnTo>
                  <a:lnTo>
                    <a:pt x="3217" y="293807"/>
                  </a:lnTo>
                  <a:lnTo>
                    <a:pt x="0" y="339934"/>
                  </a:lnTo>
                  <a:lnTo>
                    <a:pt x="3217" y="386061"/>
                  </a:lnTo>
                  <a:lnTo>
                    <a:pt x="12588" y="430302"/>
                  </a:lnTo>
                  <a:lnTo>
                    <a:pt x="27695" y="472252"/>
                  </a:lnTo>
                  <a:lnTo>
                    <a:pt x="48116" y="511505"/>
                  </a:lnTo>
                  <a:lnTo>
                    <a:pt x="73432" y="547657"/>
                  </a:lnTo>
                  <a:lnTo>
                    <a:pt x="103222" y="580303"/>
                  </a:lnTo>
                  <a:lnTo>
                    <a:pt x="137068" y="609038"/>
                  </a:lnTo>
                  <a:lnTo>
                    <a:pt x="174549" y="633457"/>
                  </a:lnTo>
                  <a:lnTo>
                    <a:pt x="215245" y="653154"/>
                  </a:lnTo>
                  <a:lnTo>
                    <a:pt x="258736" y="667725"/>
                  </a:lnTo>
                  <a:lnTo>
                    <a:pt x="304603" y="676764"/>
                  </a:lnTo>
                  <a:lnTo>
                    <a:pt x="352425" y="679867"/>
                  </a:lnTo>
                  <a:lnTo>
                    <a:pt x="400246" y="676764"/>
                  </a:lnTo>
                  <a:lnTo>
                    <a:pt x="446113" y="667725"/>
                  </a:lnTo>
                  <a:lnTo>
                    <a:pt x="489604" y="653154"/>
                  </a:lnTo>
                  <a:lnTo>
                    <a:pt x="530300" y="633457"/>
                  </a:lnTo>
                  <a:lnTo>
                    <a:pt x="567781" y="609038"/>
                  </a:lnTo>
                  <a:lnTo>
                    <a:pt x="601627" y="580303"/>
                  </a:lnTo>
                  <a:lnTo>
                    <a:pt x="631417" y="547657"/>
                  </a:lnTo>
                  <a:lnTo>
                    <a:pt x="656733" y="511505"/>
                  </a:lnTo>
                  <a:lnTo>
                    <a:pt x="677154" y="472252"/>
                  </a:lnTo>
                  <a:lnTo>
                    <a:pt x="692261" y="430302"/>
                  </a:lnTo>
                  <a:lnTo>
                    <a:pt x="701632" y="386061"/>
                  </a:lnTo>
                  <a:lnTo>
                    <a:pt x="704850" y="339934"/>
                  </a:lnTo>
                  <a:lnTo>
                    <a:pt x="701632" y="293807"/>
                  </a:lnTo>
                  <a:lnTo>
                    <a:pt x="692261" y="249566"/>
                  </a:lnTo>
                  <a:lnTo>
                    <a:pt x="677154" y="207616"/>
                  </a:lnTo>
                  <a:lnTo>
                    <a:pt x="656733" y="168363"/>
                  </a:lnTo>
                  <a:lnTo>
                    <a:pt x="631417" y="132210"/>
                  </a:lnTo>
                  <a:lnTo>
                    <a:pt x="601627" y="99564"/>
                  </a:lnTo>
                  <a:lnTo>
                    <a:pt x="567781" y="70829"/>
                  </a:lnTo>
                  <a:lnTo>
                    <a:pt x="530300" y="46411"/>
                  </a:lnTo>
                  <a:lnTo>
                    <a:pt x="489604" y="26713"/>
                  </a:lnTo>
                  <a:lnTo>
                    <a:pt x="446113" y="12142"/>
                  </a:lnTo>
                  <a:lnTo>
                    <a:pt x="400246" y="3103"/>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21"/>
            <p:cNvSpPr/>
            <p:nvPr/>
          </p:nvSpPr>
          <p:spPr>
            <a:xfrm>
              <a:off x="6524737" y="3981292"/>
              <a:ext cx="704850" cy="680085"/>
            </a:xfrm>
            <a:custGeom>
              <a:rect b="b" l="l" r="r" t="t"/>
              <a:pathLst>
                <a:path extrusionOk="0" h="680085" w="704850">
                  <a:moveTo>
                    <a:pt x="0" y="339934"/>
                  </a:moveTo>
                  <a:lnTo>
                    <a:pt x="3217" y="293806"/>
                  </a:lnTo>
                  <a:lnTo>
                    <a:pt x="12588" y="249566"/>
                  </a:lnTo>
                  <a:lnTo>
                    <a:pt x="27695" y="207616"/>
                  </a:lnTo>
                  <a:lnTo>
                    <a:pt x="48116" y="168362"/>
                  </a:lnTo>
                  <a:lnTo>
                    <a:pt x="73432" y="132210"/>
                  </a:lnTo>
                  <a:lnTo>
                    <a:pt x="103222" y="99564"/>
                  </a:lnTo>
                  <a:lnTo>
                    <a:pt x="137068" y="70829"/>
                  </a:lnTo>
                  <a:lnTo>
                    <a:pt x="174549" y="46410"/>
                  </a:lnTo>
                  <a:lnTo>
                    <a:pt x="215245" y="26713"/>
                  </a:lnTo>
                  <a:lnTo>
                    <a:pt x="258736" y="12142"/>
                  </a:lnTo>
                  <a:lnTo>
                    <a:pt x="304603" y="3103"/>
                  </a:lnTo>
                  <a:lnTo>
                    <a:pt x="352425" y="0"/>
                  </a:lnTo>
                  <a:lnTo>
                    <a:pt x="400246" y="3103"/>
                  </a:lnTo>
                  <a:lnTo>
                    <a:pt x="446113" y="12142"/>
                  </a:lnTo>
                  <a:lnTo>
                    <a:pt x="489604" y="26713"/>
                  </a:lnTo>
                  <a:lnTo>
                    <a:pt x="530300" y="46410"/>
                  </a:lnTo>
                  <a:lnTo>
                    <a:pt x="567781" y="70829"/>
                  </a:lnTo>
                  <a:lnTo>
                    <a:pt x="601627" y="99564"/>
                  </a:lnTo>
                  <a:lnTo>
                    <a:pt x="631417" y="132210"/>
                  </a:lnTo>
                  <a:lnTo>
                    <a:pt x="656733" y="168362"/>
                  </a:lnTo>
                  <a:lnTo>
                    <a:pt x="677154" y="207616"/>
                  </a:lnTo>
                  <a:lnTo>
                    <a:pt x="692261" y="249566"/>
                  </a:lnTo>
                  <a:lnTo>
                    <a:pt x="701632" y="293806"/>
                  </a:lnTo>
                  <a:lnTo>
                    <a:pt x="704850" y="339934"/>
                  </a:lnTo>
                  <a:lnTo>
                    <a:pt x="701632" y="386061"/>
                  </a:lnTo>
                  <a:lnTo>
                    <a:pt x="692261" y="430301"/>
                  </a:lnTo>
                  <a:lnTo>
                    <a:pt x="677154" y="472251"/>
                  </a:lnTo>
                  <a:lnTo>
                    <a:pt x="656733" y="511505"/>
                  </a:lnTo>
                  <a:lnTo>
                    <a:pt x="631417" y="547657"/>
                  </a:lnTo>
                  <a:lnTo>
                    <a:pt x="601627" y="580303"/>
                  </a:lnTo>
                  <a:lnTo>
                    <a:pt x="567781" y="609038"/>
                  </a:lnTo>
                  <a:lnTo>
                    <a:pt x="530300" y="633457"/>
                  </a:lnTo>
                  <a:lnTo>
                    <a:pt x="489604" y="653154"/>
                  </a:lnTo>
                  <a:lnTo>
                    <a:pt x="446113" y="667725"/>
                  </a:lnTo>
                  <a:lnTo>
                    <a:pt x="400246" y="676764"/>
                  </a:lnTo>
                  <a:lnTo>
                    <a:pt x="352425" y="679868"/>
                  </a:lnTo>
                  <a:lnTo>
                    <a:pt x="304603" y="676764"/>
                  </a:lnTo>
                  <a:lnTo>
                    <a:pt x="258736" y="667725"/>
                  </a:lnTo>
                  <a:lnTo>
                    <a:pt x="215245" y="653154"/>
                  </a:lnTo>
                  <a:lnTo>
                    <a:pt x="174549" y="633457"/>
                  </a:lnTo>
                  <a:lnTo>
                    <a:pt x="137068" y="609038"/>
                  </a:lnTo>
                  <a:lnTo>
                    <a:pt x="103222" y="580303"/>
                  </a:lnTo>
                  <a:lnTo>
                    <a:pt x="73432" y="547657"/>
                  </a:lnTo>
                  <a:lnTo>
                    <a:pt x="48116" y="511505"/>
                  </a:lnTo>
                  <a:lnTo>
                    <a:pt x="27695" y="472251"/>
                  </a:lnTo>
                  <a:lnTo>
                    <a:pt x="12588" y="430301"/>
                  </a:lnTo>
                  <a:lnTo>
                    <a:pt x="3217" y="386061"/>
                  </a:lnTo>
                  <a:lnTo>
                    <a:pt x="0" y="339934"/>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2" name="Google Shape;532;p21"/>
            <p:cNvPicPr preferRelativeResize="0"/>
            <p:nvPr/>
          </p:nvPicPr>
          <p:blipFill rotWithShape="1">
            <a:blip r:embed="rId4">
              <a:alphaModFix/>
            </a:blip>
            <a:srcRect b="0" l="0" r="0" t="0"/>
            <a:stretch/>
          </p:blipFill>
          <p:spPr>
            <a:xfrm>
              <a:off x="1876612" y="2188874"/>
              <a:ext cx="5776126" cy="3402624"/>
            </a:xfrm>
            <a:prstGeom prst="rect">
              <a:avLst/>
            </a:prstGeom>
            <a:noFill/>
            <a:ln>
              <a:noFill/>
            </a:ln>
          </p:spPr>
        </p:pic>
      </p:grpSp>
      <p:sp>
        <p:nvSpPr>
          <p:cNvPr id="533" name="Google Shape;533;p21"/>
          <p:cNvSpPr txBox="1"/>
          <p:nvPr/>
        </p:nvSpPr>
        <p:spPr>
          <a:xfrm>
            <a:off x="6123783" y="5192267"/>
            <a:ext cx="14916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0000"/>
                </a:solidFill>
                <a:latin typeface="Arial"/>
                <a:ea typeface="Arial"/>
                <a:cs typeface="Arial"/>
                <a:sym typeface="Arial"/>
              </a:rPr>
              <a:t>Output Layer</a:t>
            </a:r>
            <a:endParaRPr sz="2000">
              <a:solidFill>
                <a:schemeClr val="dk1"/>
              </a:solidFill>
              <a:latin typeface="Arial"/>
              <a:ea typeface="Arial"/>
              <a:cs typeface="Arial"/>
              <a:sym typeface="Arial"/>
            </a:endParaRPr>
          </a:p>
        </p:txBody>
      </p:sp>
      <p:sp>
        <p:nvSpPr>
          <p:cNvPr id="534" name="Google Shape;534;p21"/>
          <p:cNvSpPr txBox="1"/>
          <p:nvPr/>
        </p:nvSpPr>
        <p:spPr>
          <a:xfrm>
            <a:off x="1602739" y="5375147"/>
            <a:ext cx="3812540" cy="82423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2000">
                <a:solidFill>
                  <a:srgbClr val="0432FF"/>
                </a:solidFill>
                <a:latin typeface="Arial"/>
                <a:ea typeface="Arial"/>
                <a:cs typeface="Arial"/>
                <a:sym typeface="Arial"/>
              </a:rPr>
              <a:t>Input Layer</a:t>
            </a:r>
            <a:endParaRPr sz="2000">
              <a:solidFill>
                <a:schemeClr val="dk1"/>
              </a:solidFill>
              <a:latin typeface="Arial"/>
              <a:ea typeface="Arial"/>
              <a:cs typeface="Arial"/>
              <a:sym typeface="Arial"/>
            </a:endParaRPr>
          </a:p>
          <a:p>
            <a:pPr indent="0" lvl="0" marL="2287270" marR="0" rtl="0" algn="l">
              <a:lnSpc>
                <a:spcPct val="100000"/>
              </a:lnSpc>
              <a:spcBef>
                <a:spcPts val="745"/>
              </a:spcBef>
              <a:spcAft>
                <a:spcPts val="0"/>
              </a:spcAft>
              <a:buNone/>
            </a:pPr>
            <a:r>
              <a:rPr lang="en-US" sz="2000">
                <a:solidFill>
                  <a:srgbClr val="FF0000"/>
                </a:solidFill>
                <a:latin typeface="Arial"/>
                <a:ea typeface="Arial"/>
                <a:cs typeface="Arial"/>
                <a:sym typeface="Arial"/>
              </a:rPr>
              <a:t>Hidden </a:t>
            </a:r>
            <a:r>
              <a:rPr lang="en-US" sz="2000">
                <a:solidFill>
                  <a:srgbClr val="0432FF"/>
                </a:solidFill>
                <a:latin typeface="Arial"/>
                <a:ea typeface="Arial"/>
                <a:cs typeface="Arial"/>
                <a:sym typeface="Arial"/>
              </a:rPr>
              <a:t>Layer</a:t>
            </a:r>
            <a:endParaRPr sz="2000">
              <a:solidFill>
                <a:schemeClr val="dk1"/>
              </a:solidFill>
              <a:latin typeface="Arial"/>
              <a:ea typeface="Arial"/>
              <a:cs typeface="Arial"/>
              <a:sym typeface="Arial"/>
            </a:endParaRPr>
          </a:p>
        </p:txBody>
      </p:sp>
      <p:grpSp>
        <p:nvGrpSpPr>
          <p:cNvPr id="535" name="Google Shape;535;p21"/>
          <p:cNvGrpSpPr/>
          <p:nvPr/>
        </p:nvGrpSpPr>
        <p:grpSpPr>
          <a:xfrm>
            <a:off x="1916127" y="2649616"/>
            <a:ext cx="704850" cy="701675"/>
            <a:chOff x="1916127" y="2649616"/>
            <a:chExt cx="704850" cy="701675"/>
          </a:xfrm>
        </p:grpSpPr>
        <p:sp>
          <p:nvSpPr>
            <p:cNvPr id="536" name="Google Shape;536;p21"/>
            <p:cNvSpPr/>
            <p:nvPr/>
          </p:nvSpPr>
          <p:spPr>
            <a:xfrm>
              <a:off x="1916127" y="2649616"/>
              <a:ext cx="704850" cy="701675"/>
            </a:xfrm>
            <a:custGeom>
              <a:rect b="b" l="l" r="r" t="t"/>
              <a:pathLst>
                <a:path extrusionOk="0" h="701675" w="704850">
                  <a:moveTo>
                    <a:pt x="352425" y="0"/>
                  </a:moveTo>
                  <a:lnTo>
                    <a:pt x="304603" y="3202"/>
                  </a:lnTo>
                  <a:lnTo>
                    <a:pt x="258736" y="12532"/>
                  </a:lnTo>
                  <a:lnTo>
                    <a:pt x="215245" y="27570"/>
                  </a:lnTo>
                  <a:lnTo>
                    <a:pt x="174549" y="47899"/>
                  </a:lnTo>
                  <a:lnTo>
                    <a:pt x="137068" y="73101"/>
                  </a:lnTo>
                  <a:lnTo>
                    <a:pt x="103222" y="102757"/>
                  </a:lnTo>
                  <a:lnTo>
                    <a:pt x="73432" y="136450"/>
                  </a:lnTo>
                  <a:lnTo>
                    <a:pt x="48116" y="173762"/>
                  </a:lnTo>
                  <a:lnTo>
                    <a:pt x="27695" y="214275"/>
                  </a:lnTo>
                  <a:lnTo>
                    <a:pt x="12588" y="257570"/>
                  </a:lnTo>
                  <a:lnTo>
                    <a:pt x="3217" y="303230"/>
                  </a:lnTo>
                  <a:lnTo>
                    <a:pt x="0" y="350837"/>
                  </a:lnTo>
                  <a:lnTo>
                    <a:pt x="3217" y="398443"/>
                  </a:lnTo>
                  <a:lnTo>
                    <a:pt x="12588" y="444103"/>
                  </a:lnTo>
                  <a:lnTo>
                    <a:pt x="27695" y="487398"/>
                  </a:lnTo>
                  <a:lnTo>
                    <a:pt x="48116" y="527911"/>
                  </a:lnTo>
                  <a:lnTo>
                    <a:pt x="73432" y="565223"/>
                  </a:lnTo>
                  <a:lnTo>
                    <a:pt x="103222" y="598916"/>
                  </a:lnTo>
                  <a:lnTo>
                    <a:pt x="137068" y="628573"/>
                  </a:lnTo>
                  <a:lnTo>
                    <a:pt x="174549" y="653775"/>
                  </a:lnTo>
                  <a:lnTo>
                    <a:pt x="215245" y="674104"/>
                  </a:lnTo>
                  <a:lnTo>
                    <a:pt x="258736" y="689142"/>
                  </a:lnTo>
                  <a:lnTo>
                    <a:pt x="304603" y="698472"/>
                  </a:lnTo>
                  <a:lnTo>
                    <a:pt x="352425" y="701675"/>
                  </a:lnTo>
                  <a:lnTo>
                    <a:pt x="400246" y="698472"/>
                  </a:lnTo>
                  <a:lnTo>
                    <a:pt x="446113" y="689142"/>
                  </a:lnTo>
                  <a:lnTo>
                    <a:pt x="489604" y="674104"/>
                  </a:lnTo>
                  <a:lnTo>
                    <a:pt x="530300" y="653775"/>
                  </a:lnTo>
                  <a:lnTo>
                    <a:pt x="567781" y="628573"/>
                  </a:lnTo>
                  <a:lnTo>
                    <a:pt x="601627" y="598916"/>
                  </a:lnTo>
                  <a:lnTo>
                    <a:pt x="631417" y="565223"/>
                  </a:lnTo>
                  <a:lnTo>
                    <a:pt x="656733" y="527911"/>
                  </a:lnTo>
                  <a:lnTo>
                    <a:pt x="677154" y="487398"/>
                  </a:lnTo>
                  <a:lnTo>
                    <a:pt x="692261" y="444103"/>
                  </a:lnTo>
                  <a:lnTo>
                    <a:pt x="701632" y="398443"/>
                  </a:lnTo>
                  <a:lnTo>
                    <a:pt x="704850" y="350837"/>
                  </a:lnTo>
                  <a:lnTo>
                    <a:pt x="701632" y="303230"/>
                  </a:lnTo>
                  <a:lnTo>
                    <a:pt x="692261" y="257570"/>
                  </a:lnTo>
                  <a:lnTo>
                    <a:pt x="677154" y="214275"/>
                  </a:lnTo>
                  <a:lnTo>
                    <a:pt x="656733" y="173762"/>
                  </a:lnTo>
                  <a:lnTo>
                    <a:pt x="631417" y="136450"/>
                  </a:lnTo>
                  <a:lnTo>
                    <a:pt x="601627" y="102757"/>
                  </a:lnTo>
                  <a:lnTo>
                    <a:pt x="567781" y="73101"/>
                  </a:lnTo>
                  <a:lnTo>
                    <a:pt x="530300" y="47899"/>
                  </a:lnTo>
                  <a:lnTo>
                    <a:pt x="489604" y="27570"/>
                  </a:lnTo>
                  <a:lnTo>
                    <a:pt x="446113" y="12532"/>
                  </a:lnTo>
                  <a:lnTo>
                    <a:pt x="400246" y="3202"/>
                  </a:lnTo>
                  <a:lnTo>
                    <a:pt x="35242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21"/>
            <p:cNvSpPr/>
            <p:nvPr/>
          </p:nvSpPr>
          <p:spPr>
            <a:xfrm>
              <a:off x="1916127" y="2649616"/>
              <a:ext cx="704850" cy="701675"/>
            </a:xfrm>
            <a:custGeom>
              <a:rect b="b" l="l" r="r" t="t"/>
              <a:pathLst>
                <a:path extrusionOk="0" h="701675" w="704850">
                  <a:moveTo>
                    <a:pt x="0" y="350837"/>
                  </a:moveTo>
                  <a:lnTo>
                    <a:pt x="3217" y="303230"/>
                  </a:lnTo>
                  <a:lnTo>
                    <a:pt x="12588" y="257570"/>
                  </a:lnTo>
                  <a:lnTo>
                    <a:pt x="27695" y="214275"/>
                  </a:lnTo>
                  <a:lnTo>
                    <a:pt x="48116" y="173763"/>
                  </a:lnTo>
                  <a:lnTo>
                    <a:pt x="73432" y="136451"/>
                  </a:lnTo>
                  <a:lnTo>
                    <a:pt x="103222" y="102757"/>
                  </a:lnTo>
                  <a:lnTo>
                    <a:pt x="137068" y="73101"/>
                  </a:lnTo>
                  <a:lnTo>
                    <a:pt x="174549" y="47899"/>
                  </a:lnTo>
                  <a:lnTo>
                    <a:pt x="215245" y="27570"/>
                  </a:lnTo>
                  <a:lnTo>
                    <a:pt x="258736" y="12532"/>
                  </a:lnTo>
                  <a:lnTo>
                    <a:pt x="304603" y="3202"/>
                  </a:lnTo>
                  <a:lnTo>
                    <a:pt x="352425" y="0"/>
                  </a:lnTo>
                  <a:lnTo>
                    <a:pt x="400246" y="3202"/>
                  </a:lnTo>
                  <a:lnTo>
                    <a:pt x="446113" y="12532"/>
                  </a:lnTo>
                  <a:lnTo>
                    <a:pt x="489604" y="27570"/>
                  </a:lnTo>
                  <a:lnTo>
                    <a:pt x="530300" y="47899"/>
                  </a:lnTo>
                  <a:lnTo>
                    <a:pt x="567781" y="73101"/>
                  </a:lnTo>
                  <a:lnTo>
                    <a:pt x="601627" y="102757"/>
                  </a:lnTo>
                  <a:lnTo>
                    <a:pt x="631417" y="136451"/>
                  </a:lnTo>
                  <a:lnTo>
                    <a:pt x="656733" y="173763"/>
                  </a:lnTo>
                  <a:lnTo>
                    <a:pt x="677154" y="214275"/>
                  </a:lnTo>
                  <a:lnTo>
                    <a:pt x="692261" y="257570"/>
                  </a:lnTo>
                  <a:lnTo>
                    <a:pt x="701632" y="303230"/>
                  </a:lnTo>
                  <a:lnTo>
                    <a:pt x="704850" y="350837"/>
                  </a:lnTo>
                  <a:lnTo>
                    <a:pt x="701632" y="398444"/>
                  </a:lnTo>
                  <a:lnTo>
                    <a:pt x="692261" y="444104"/>
                  </a:lnTo>
                  <a:lnTo>
                    <a:pt x="677154" y="487399"/>
                  </a:lnTo>
                  <a:lnTo>
                    <a:pt x="656733" y="527911"/>
                  </a:lnTo>
                  <a:lnTo>
                    <a:pt x="631417" y="565223"/>
                  </a:lnTo>
                  <a:lnTo>
                    <a:pt x="601627" y="598917"/>
                  </a:lnTo>
                  <a:lnTo>
                    <a:pt x="567781" y="628573"/>
                  </a:lnTo>
                  <a:lnTo>
                    <a:pt x="530300" y="653775"/>
                  </a:lnTo>
                  <a:lnTo>
                    <a:pt x="489604" y="674104"/>
                  </a:lnTo>
                  <a:lnTo>
                    <a:pt x="446113" y="689142"/>
                  </a:lnTo>
                  <a:lnTo>
                    <a:pt x="400246" y="698472"/>
                  </a:lnTo>
                  <a:lnTo>
                    <a:pt x="352425" y="701675"/>
                  </a:lnTo>
                  <a:lnTo>
                    <a:pt x="304603" y="698472"/>
                  </a:lnTo>
                  <a:lnTo>
                    <a:pt x="258736" y="689142"/>
                  </a:lnTo>
                  <a:lnTo>
                    <a:pt x="215245" y="674104"/>
                  </a:lnTo>
                  <a:lnTo>
                    <a:pt x="174549" y="653775"/>
                  </a:lnTo>
                  <a:lnTo>
                    <a:pt x="137068" y="628573"/>
                  </a:lnTo>
                  <a:lnTo>
                    <a:pt x="103222" y="598917"/>
                  </a:lnTo>
                  <a:lnTo>
                    <a:pt x="73432" y="565223"/>
                  </a:lnTo>
                  <a:lnTo>
                    <a:pt x="48116" y="527911"/>
                  </a:lnTo>
                  <a:lnTo>
                    <a:pt x="27695" y="487399"/>
                  </a:lnTo>
                  <a:lnTo>
                    <a:pt x="12588" y="444104"/>
                  </a:lnTo>
                  <a:lnTo>
                    <a:pt x="3217" y="398444"/>
                  </a:lnTo>
                  <a:lnTo>
                    <a:pt x="0" y="350837"/>
                  </a:lnTo>
                  <a:close/>
                </a:path>
              </a:pathLst>
            </a:custGeom>
            <a:noFill/>
            <a:ln cap="flat" cmpd="sng" w="31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8" name="Google Shape;538;p21"/>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2"/>
          <p:cNvSpPr txBox="1"/>
          <p:nvPr>
            <p:ph type="title"/>
          </p:nvPr>
        </p:nvSpPr>
        <p:spPr>
          <a:xfrm>
            <a:off x="2036254" y="188467"/>
            <a:ext cx="50717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Popular Types of DNNs</a:t>
            </a:r>
            <a:endParaRPr/>
          </a:p>
        </p:txBody>
      </p:sp>
      <p:sp>
        <p:nvSpPr>
          <p:cNvPr id="544" name="Google Shape;544;p22"/>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545" name="Google Shape;545;p22"/>
          <p:cNvSpPr txBox="1"/>
          <p:nvPr/>
        </p:nvSpPr>
        <p:spPr>
          <a:xfrm>
            <a:off x="535940" y="1219369"/>
            <a:ext cx="7720330" cy="4286250"/>
          </a:xfrm>
          <a:prstGeom prst="rect">
            <a:avLst/>
          </a:prstGeom>
          <a:noFill/>
          <a:ln>
            <a:noFill/>
          </a:ln>
        </p:spPr>
        <p:txBody>
          <a:bodyPr anchorCtr="0" anchor="t" bIns="0" lIns="0" spcFirstLastPara="1" rIns="0" wrap="square" tIns="107300">
            <a:spAutoFit/>
          </a:bodyPr>
          <a:lstStyle/>
          <a:p>
            <a:pPr indent="-342900" lvl="0" marL="35560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Arial"/>
                <a:ea typeface="Arial"/>
                <a:cs typeface="Arial"/>
                <a:sym typeface="Arial"/>
              </a:rPr>
              <a:t>Fully-Connected NN</a:t>
            </a:r>
            <a:endParaRPr sz="2800">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feed forward, a.k.a. multilayer perceptron (MLP)</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1830"/>
              </a:spcBef>
              <a:spcAft>
                <a:spcPts val="0"/>
              </a:spcAft>
              <a:buClr>
                <a:schemeClr val="dk1"/>
              </a:buClr>
              <a:buSzPts val="2800"/>
              <a:buFont typeface="Arial"/>
              <a:buChar char="•"/>
            </a:pPr>
            <a:r>
              <a:rPr b="1" lang="en-US" sz="2800">
                <a:solidFill>
                  <a:schemeClr val="dk1"/>
                </a:solidFill>
                <a:latin typeface="Arial"/>
                <a:ea typeface="Arial"/>
                <a:cs typeface="Arial"/>
                <a:sym typeface="Arial"/>
              </a:rPr>
              <a:t>Convolutional NN (CNN)</a:t>
            </a:r>
            <a:endParaRPr sz="2800">
              <a:solidFill>
                <a:schemeClr val="dk1"/>
              </a:solidFill>
              <a:latin typeface="Arial"/>
              <a:ea typeface="Arial"/>
              <a:cs typeface="Arial"/>
              <a:sym typeface="Arial"/>
            </a:endParaRPr>
          </a:p>
          <a:p>
            <a:pPr indent="-285750" lvl="1" marL="755650" marR="0" rtl="0" algn="l">
              <a:lnSpc>
                <a:spcPct val="100000"/>
              </a:lnSpc>
              <a:spcBef>
                <a:spcPts val="54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feed forward, sparsely-connected w/ weight sharing</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1810"/>
              </a:spcBef>
              <a:spcAft>
                <a:spcPts val="0"/>
              </a:spcAft>
              <a:buClr>
                <a:schemeClr val="dk1"/>
              </a:buClr>
              <a:buSzPts val="2800"/>
              <a:buFont typeface="Arial"/>
              <a:buChar char="•"/>
            </a:pPr>
            <a:r>
              <a:rPr b="1" lang="en-US" sz="2800">
                <a:solidFill>
                  <a:schemeClr val="dk1"/>
                </a:solidFill>
                <a:latin typeface="Arial"/>
                <a:ea typeface="Arial"/>
                <a:cs typeface="Arial"/>
                <a:sym typeface="Arial"/>
              </a:rPr>
              <a:t>Recurrent NN (RNN)</a:t>
            </a:r>
            <a:endParaRPr sz="2800">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feedback</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1735"/>
              </a:spcBef>
              <a:spcAft>
                <a:spcPts val="0"/>
              </a:spcAft>
              <a:buClr>
                <a:schemeClr val="dk1"/>
              </a:buClr>
              <a:buSzPts val="2800"/>
              <a:buFont typeface="Arial"/>
              <a:buChar char="•"/>
            </a:pPr>
            <a:r>
              <a:rPr b="1" lang="en-US" sz="2800">
                <a:solidFill>
                  <a:schemeClr val="dk1"/>
                </a:solidFill>
                <a:latin typeface="Arial"/>
                <a:ea typeface="Arial"/>
                <a:cs typeface="Arial"/>
                <a:sym typeface="Arial"/>
              </a:rPr>
              <a:t>Long Short-Term Memory (LSTM)</a:t>
            </a:r>
            <a:endParaRPr sz="2800">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feedback + storage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3"/>
          <p:cNvSpPr txBox="1"/>
          <p:nvPr>
            <p:ph type="title"/>
          </p:nvPr>
        </p:nvSpPr>
        <p:spPr>
          <a:xfrm>
            <a:off x="2209704" y="188467"/>
            <a:ext cx="472313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Inference vs. Training</a:t>
            </a:r>
            <a:endParaRPr/>
          </a:p>
        </p:txBody>
      </p:sp>
      <p:sp>
        <p:nvSpPr>
          <p:cNvPr id="551" name="Google Shape;551;p23"/>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552" name="Google Shape;552;p23"/>
          <p:cNvSpPr txBox="1"/>
          <p:nvPr/>
        </p:nvSpPr>
        <p:spPr>
          <a:xfrm>
            <a:off x="535940" y="1209732"/>
            <a:ext cx="7023100" cy="4681855"/>
          </a:xfrm>
          <a:prstGeom prst="rect">
            <a:avLst/>
          </a:prstGeom>
          <a:noFill/>
          <a:ln>
            <a:noFill/>
          </a:ln>
        </p:spPr>
        <p:txBody>
          <a:bodyPr anchorCtr="0" anchor="t" bIns="0" lIns="0" spcFirstLastPara="1" rIns="0" wrap="square" tIns="130175">
            <a:spAutoFit/>
          </a:bodyPr>
          <a:lstStyle/>
          <a:p>
            <a:pPr indent="-342900" lvl="0" marL="355600" marR="0" rtl="0" algn="l">
              <a:lnSpc>
                <a:spcPct val="100000"/>
              </a:lnSpc>
              <a:spcBef>
                <a:spcPts val="0"/>
              </a:spcBef>
              <a:spcAft>
                <a:spcPts val="0"/>
              </a:spcAft>
              <a:buClr>
                <a:schemeClr val="dk1"/>
              </a:buClr>
              <a:buSzPts val="2600"/>
              <a:buFont typeface="Arial"/>
              <a:buChar char="•"/>
            </a:pPr>
            <a:r>
              <a:rPr b="1" lang="en-US" sz="2600">
                <a:solidFill>
                  <a:schemeClr val="dk1"/>
                </a:solidFill>
                <a:latin typeface="Arial"/>
                <a:ea typeface="Arial"/>
                <a:cs typeface="Arial"/>
                <a:sym typeface="Arial"/>
              </a:rPr>
              <a:t>Training: </a:t>
            </a:r>
            <a:r>
              <a:rPr lang="en-US" sz="2600">
                <a:solidFill>
                  <a:schemeClr val="dk1"/>
                </a:solidFill>
                <a:latin typeface="Arial"/>
                <a:ea typeface="Arial"/>
                <a:cs typeface="Arial"/>
                <a:sym typeface="Arial"/>
              </a:rPr>
              <a:t>Determine weights</a:t>
            </a:r>
            <a:endParaRPr sz="2600">
              <a:solidFill>
                <a:schemeClr val="dk1"/>
              </a:solidFill>
              <a:latin typeface="Arial"/>
              <a:ea typeface="Arial"/>
              <a:cs typeface="Arial"/>
              <a:sym typeface="Arial"/>
            </a:endParaRPr>
          </a:p>
          <a:p>
            <a:pPr indent="-285750" lvl="1" marL="755650" marR="0" rtl="0" algn="l">
              <a:lnSpc>
                <a:spcPct val="100000"/>
              </a:lnSpc>
              <a:spcBef>
                <a:spcPts val="785"/>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Supervised:</a:t>
            </a:r>
            <a:endParaRPr b="0" i="0" sz="2200" u="none" cap="none" strike="noStrike">
              <a:solidFill>
                <a:schemeClr val="dk1"/>
              </a:solidFill>
              <a:latin typeface="Arial"/>
              <a:ea typeface="Arial"/>
              <a:cs typeface="Arial"/>
              <a:sym typeface="Arial"/>
            </a:endParaRPr>
          </a:p>
          <a:p>
            <a:pPr indent="-228600" lvl="2" marL="1155700" marR="0" rtl="0" algn="l">
              <a:lnSpc>
                <a:spcPct val="100000"/>
              </a:lnSpc>
              <a:spcBef>
                <a:spcPts val="75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Training set has inputs and outputs, i.e., labeled</a:t>
            </a:r>
            <a:endParaRPr b="0" i="0" sz="1900" u="none" cap="none" strike="noStrike">
              <a:solidFill>
                <a:schemeClr val="dk1"/>
              </a:solidFill>
              <a:latin typeface="Arial"/>
              <a:ea typeface="Arial"/>
              <a:cs typeface="Arial"/>
              <a:sym typeface="Arial"/>
            </a:endParaRPr>
          </a:p>
          <a:p>
            <a:pPr indent="-285750" lvl="1" marL="755650" marR="0" rtl="0" algn="l">
              <a:lnSpc>
                <a:spcPct val="100000"/>
              </a:lnSpc>
              <a:spcBef>
                <a:spcPts val="73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Unsupervised / Self-Supervised:</a:t>
            </a:r>
            <a:endParaRPr b="0" i="0" sz="2200" u="none" cap="none" strike="noStrike">
              <a:solidFill>
                <a:schemeClr val="dk1"/>
              </a:solidFill>
              <a:latin typeface="Arial"/>
              <a:ea typeface="Arial"/>
              <a:cs typeface="Arial"/>
              <a:sym typeface="Arial"/>
            </a:endParaRPr>
          </a:p>
          <a:p>
            <a:pPr indent="-228600" lvl="2" marL="1155700" marR="0" rtl="0" algn="l">
              <a:lnSpc>
                <a:spcPct val="100000"/>
              </a:lnSpc>
              <a:spcBef>
                <a:spcPts val="76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Training set is unlabeled</a:t>
            </a:r>
            <a:endParaRPr b="0" i="0" sz="1900" u="none" cap="none" strike="noStrike">
              <a:solidFill>
                <a:schemeClr val="dk1"/>
              </a:solidFill>
              <a:latin typeface="Arial"/>
              <a:ea typeface="Arial"/>
              <a:cs typeface="Arial"/>
              <a:sym typeface="Arial"/>
            </a:endParaRPr>
          </a:p>
          <a:p>
            <a:pPr indent="-285750" lvl="1" marL="755650" marR="0" rtl="0" algn="l">
              <a:lnSpc>
                <a:spcPct val="100000"/>
              </a:lnSpc>
              <a:spcBef>
                <a:spcPts val="705"/>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Semi-supervised:</a:t>
            </a:r>
            <a:endParaRPr b="0" i="0" sz="2200" u="none" cap="none" strike="noStrike">
              <a:solidFill>
                <a:schemeClr val="dk1"/>
              </a:solidFill>
              <a:latin typeface="Arial"/>
              <a:ea typeface="Arial"/>
              <a:cs typeface="Arial"/>
              <a:sym typeface="Arial"/>
            </a:endParaRPr>
          </a:p>
          <a:p>
            <a:pPr indent="-228600" lvl="2" marL="1155700" marR="0" rtl="0" algn="l">
              <a:lnSpc>
                <a:spcPct val="100000"/>
              </a:lnSpc>
              <a:spcBef>
                <a:spcPts val="78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Training set is partially labeled</a:t>
            </a:r>
            <a:endParaRPr b="0" i="0" sz="1900" u="none" cap="none" strike="noStrike">
              <a:solidFill>
                <a:schemeClr val="dk1"/>
              </a:solidFill>
              <a:latin typeface="Arial"/>
              <a:ea typeface="Arial"/>
              <a:cs typeface="Arial"/>
              <a:sym typeface="Arial"/>
            </a:endParaRPr>
          </a:p>
          <a:p>
            <a:pPr indent="-285750" lvl="1" marL="755650" marR="0" rtl="0" algn="l">
              <a:lnSpc>
                <a:spcPct val="100000"/>
              </a:lnSpc>
              <a:spcBef>
                <a:spcPts val="71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Reinforcement:</a:t>
            </a:r>
            <a:endParaRPr b="0" i="0" sz="2200" u="none" cap="none" strike="noStrike">
              <a:solidFill>
                <a:schemeClr val="dk1"/>
              </a:solidFill>
              <a:latin typeface="Arial"/>
              <a:ea typeface="Arial"/>
              <a:cs typeface="Arial"/>
              <a:sym typeface="Arial"/>
            </a:endParaRPr>
          </a:p>
          <a:p>
            <a:pPr indent="-228600" lvl="2" marL="1155700" marR="0" rtl="0" algn="l">
              <a:lnSpc>
                <a:spcPct val="100000"/>
              </a:lnSpc>
              <a:spcBef>
                <a:spcPts val="755"/>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Output assessed via rewards and punishments</a:t>
            </a:r>
            <a:endParaRPr b="0" i="0" sz="1900" u="none" cap="none" strike="noStrike">
              <a:solidFill>
                <a:schemeClr val="dk1"/>
              </a:solidFill>
              <a:latin typeface="Arial"/>
              <a:ea typeface="Arial"/>
              <a:cs typeface="Arial"/>
              <a:sym typeface="Arial"/>
            </a:endParaRPr>
          </a:p>
          <a:p>
            <a:pPr indent="0" lvl="2" marL="914400" marR="0" rtl="0" algn="l">
              <a:lnSpc>
                <a:spcPct val="100000"/>
              </a:lnSpc>
              <a:spcBef>
                <a:spcPts val="0"/>
              </a:spcBef>
              <a:spcAft>
                <a:spcPts val="0"/>
              </a:spcAft>
              <a:buClr>
                <a:schemeClr val="dk1"/>
              </a:buClr>
              <a:buSzPts val="2100"/>
              <a:buFont typeface="Arial"/>
              <a:buNone/>
            </a:pPr>
            <a:r>
              <a:t/>
            </a:r>
            <a:endParaRPr b="0" i="0" sz="2100" u="none" cap="none" strike="noStrike">
              <a:solidFill>
                <a:schemeClr val="dk1"/>
              </a:solidFill>
              <a:latin typeface="Arial"/>
              <a:ea typeface="Arial"/>
              <a:cs typeface="Arial"/>
              <a:sym typeface="Arial"/>
            </a:endParaRPr>
          </a:p>
          <a:p>
            <a:pPr indent="-342900" lvl="0" marL="355600" marR="0" rtl="0" algn="l">
              <a:lnSpc>
                <a:spcPct val="100000"/>
              </a:lnSpc>
              <a:spcBef>
                <a:spcPts val="1420"/>
              </a:spcBef>
              <a:spcAft>
                <a:spcPts val="0"/>
              </a:spcAft>
              <a:buClr>
                <a:schemeClr val="dk1"/>
              </a:buClr>
              <a:buSzPts val="2600"/>
              <a:buFont typeface="Arial"/>
              <a:buChar char="•"/>
            </a:pPr>
            <a:r>
              <a:rPr b="1" lang="en-US" sz="2600">
                <a:solidFill>
                  <a:schemeClr val="dk1"/>
                </a:solidFill>
                <a:latin typeface="Arial"/>
                <a:ea typeface="Arial"/>
                <a:cs typeface="Arial"/>
                <a:sym typeface="Arial"/>
              </a:rPr>
              <a:t>Inference: </a:t>
            </a:r>
            <a:r>
              <a:rPr lang="en-US" sz="2600">
                <a:solidFill>
                  <a:schemeClr val="dk1"/>
                </a:solidFill>
                <a:latin typeface="Arial"/>
                <a:ea typeface="Arial"/>
                <a:cs typeface="Arial"/>
                <a:sym typeface="Arial"/>
              </a:rPr>
              <a:t>Apply weights to determine output</a:t>
            </a:r>
            <a:endParaRPr sz="26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24"/>
          <p:cNvSpPr txBox="1"/>
          <p:nvPr>
            <p:ph type="title"/>
          </p:nvPr>
        </p:nvSpPr>
        <p:spPr>
          <a:xfrm>
            <a:off x="546101" y="188467"/>
            <a:ext cx="8053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Deep Convolutional Neural Networks</a:t>
            </a:r>
            <a:endParaRPr/>
          </a:p>
        </p:txBody>
      </p:sp>
      <p:sp>
        <p:nvSpPr>
          <p:cNvPr id="558" name="Google Shape;558;p24"/>
          <p:cNvSpPr/>
          <p:nvPr/>
        </p:nvSpPr>
        <p:spPr>
          <a:xfrm>
            <a:off x="1519678" y="1784159"/>
            <a:ext cx="5303520" cy="314960"/>
          </a:xfrm>
          <a:custGeom>
            <a:rect b="b" l="l" r="r" t="t"/>
            <a:pathLst>
              <a:path extrusionOk="0" h="314960" w="5303520">
                <a:moveTo>
                  <a:pt x="0" y="314379"/>
                </a:moveTo>
                <a:lnTo>
                  <a:pt x="7819" y="253192"/>
                </a:lnTo>
                <a:lnTo>
                  <a:pt x="29143" y="203227"/>
                </a:lnTo>
                <a:lnTo>
                  <a:pt x="60771" y="169539"/>
                </a:lnTo>
                <a:lnTo>
                  <a:pt x="99502" y="157186"/>
                </a:lnTo>
                <a:lnTo>
                  <a:pt x="1175780" y="157192"/>
                </a:lnTo>
                <a:lnTo>
                  <a:pt x="1214510" y="144839"/>
                </a:lnTo>
                <a:lnTo>
                  <a:pt x="1246138" y="111151"/>
                </a:lnTo>
                <a:lnTo>
                  <a:pt x="1267462" y="61186"/>
                </a:lnTo>
                <a:lnTo>
                  <a:pt x="1275282" y="0"/>
                </a:lnTo>
                <a:lnTo>
                  <a:pt x="1283101" y="61186"/>
                </a:lnTo>
                <a:lnTo>
                  <a:pt x="1304425" y="111151"/>
                </a:lnTo>
                <a:lnTo>
                  <a:pt x="1336053" y="144839"/>
                </a:lnTo>
                <a:lnTo>
                  <a:pt x="1374784" y="157192"/>
                </a:lnTo>
                <a:lnTo>
                  <a:pt x="5203564" y="157192"/>
                </a:lnTo>
                <a:lnTo>
                  <a:pt x="5242295" y="169545"/>
                </a:lnTo>
                <a:lnTo>
                  <a:pt x="5273923" y="203232"/>
                </a:lnTo>
                <a:lnTo>
                  <a:pt x="5295247" y="253198"/>
                </a:lnTo>
                <a:lnTo>
                  <a:pt x="5303067" y="314384"/>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4"/>
          <p:cNvSpPr txBox="1"/>
          <p:nvPr/>
        </p:nvSpPr>
        <p:spPr>
          <a:xfrm>
            <a:off x="1672474" y="1282700"/>
            <a:ext cx="49930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Modern </a:t>
            </a:r>
            <a:r>
              <a:rPr b="1" lang="en-US" sz="2400">
                <a:solidFill>
                  <a:schemeClr val="dk1"/>
                </a:solidFill>
                <a:latin typeface="Arial"/>
                <a:ea typeface="Arial"/>
                <a:cs typeface="Arial"/>
                <a:sym typeface="Arial"/>
              </a:rPr>
              <a:t>Deep </a:t>
            </a:r>
            <a:r>
              <a:rPr lang="en-US" sz="2400">
                <a:solidFill>
                  <a:schemeClr val="dk1"/>
                </a:solidFill>
                <a:latin typeface="Arial"/>
                <a:ea typeface="Arial"/>
                <a:cs typeface="Arial"/>
                <a:sym typeface="Arial"/>
              </a:rPr>
              <a:t>CNN: </a:t>
            </a:r>
            <a:r>
              <a:rPr b="1" lang="en-US" sz="2400">
                <a:solidFill>
                  <a:schemeClr val="dk1"/>
                </a:solidFill>
                <a:latin typeface="Arial"/>
                <a:ea typeface="Arial"/>
                <a:cs typeface="Arial"/>
                <a:sym typeface="Arial"/>
              </a:rPr>
              <a:t>5 – 1000 </a:t>
            </a:r>
            <a:r>
              <a:rPr lang="en-US" sz="2400">
                <a:solidFill>
                  <a:schemeClr val="dk1"/>
                </a:solidFill>
                <a:latin typeface="Arial"/>
                <a:ea typeface="Arial"/>
                <a:cs typeface="Arial"/>
                <a:sym typeface="Arial"/>
              </a:rPr>
              <a:t>Layers</a:t>
            </a:r>
            <a:endParaRPr sz="2400">
              <a:solidFill>
                <a:schemeClr val="dk1"/>
              </a:solidFill>
              <a:latin typeface="Arial"/>
              <a:ea typeface="Arial"/>
              <a:cs typeface="Arial"/>
              <a:sym typeface="Arial"/>
            </a:endParaRPr>
          </a:p>
        </p:txBody>
      </p:sp>
      <p:grpSp>
        <p:nvGrpSpPr>
          <p:cNvPr id="560" name="Google Shape;560;p24"/>
          <p:cNvGrpSpPr/>
          <p:nvPr/>
        </p:nvGrpSpPr>
        <p:grpSpPr>
          <a:xfrm>
            <a:off x="90305" y="1941349"/>
            <a:ext cx="1414791" cy="1520066"/>
            <a:chOff x="90305" y="1941349"/>
            <a:chExt cx="1414791" cy="1520066"/>
          </a:xfrm>
        </p:grpSpPr>
        <p:pic>
          <p:nvPicPr>
            <p:cNvPr id="561" name="Google Shape;561;p24"/>
            <p:cNvPicPr preferRelativeResize="0"/>
            <p:nvPr/>
          </p:nvPicPr>
          <p:blipFill rotWithShape="1">
            <a:blip r:embed="rId3">
              <a:alphaModFix/>
            </a:blip>
            <a:srcRect b="0" l="0" r="0" t="0"/>
            <a:stretch/>
          </p:blipFill>
          <p:spPr>
            <a:xfrm>
              <a:off x="90305" y="1941349"/>
              <a:ext cx="1210016" cy="1520066"/>
            </a:xfrm>
            <a:prstGeom prst="rect">
              <a:avLst/>
            </a:prstGeom>
            <a:noFill/>
            <a:ln>
              <a:noFill/>
            </a:ln>
          </p:spPr>
        </p:pic>
        <p:pic>
          <p:nvPicPr>
            <p:cNvPr id="562" name="Google Shape;562;p24"/>
            <p:cNvPicPr preferRelativeResize="0"/>
            <p:nvPr/>
          </p:nvPicPr>
          <p:blipFill rotWithShape="1">
            <a:blip r:embed="rId4">
              <a:alphaModFix/>
            </a:blip>
            <a:srcRect b="0" l="0" r="0" t="0"/>
            <a:stretch/>
          </p:blipFill>
          <p:spPr>
            <a:xfrm>
              <a:off x="1300322" y="2635059"/>
              <a:ext cx="204774" cy="132647"/>
            </a:xfrm>
            <a:prstGeom prst="rect">
              <a:avLst/>
            </a:prstGeom>
            <a:noFill/>
            <a:ln>
              <a:noFill/>
            </a:ln>
          </p:spPr>
        </p:pic>
      </p:grpSp>
      <p:sp>
        <p:nvSpPr>
          <p:cNvPr id="563" name="Google Shape;563;p24"/>
          <p:cNvSpPr txBox="1"/>
          <p:nvPr/>
        </p:nvSpPr>
        <p:spPr>
          <a:xfrm>
            <a:off x="7998483" y="2504947"/>
            <a:ext cx="9747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Classes</a:t>
            </a:r>
            <a:endParaRPr sz="2400">
              <a:solidFill>
                <a:schemeClr val="dk1"/>
              </a:solidFill>
              <a:latin typeface="Arial"/>
              <a:ea typeface="Arial"/>
              <a:cs typeface="Arial"/>
              <a:sym typeface="Arial"/>
            </a:endParaRPr>
          </a:p>
        </p:txBody>
      </p:sp>
      <p:pic>
        <p:nvPicPr>
          <p:cNvPr id="564" name="Google Shape;564;p24"/>
          <p:cNvPicPr preferRelativeResize="0"/>
          <p:nvPr/>
        </p:nvPicPr>
        <p:blipFill rotWithShape="1">
          <a:blip r:embed="rId5">
            <a:alphaModFix/>
          </a:blip>
          <a:srcRect b="0" l="0" r="0" t="0"/>
          <a:stretch/>
        </p:blipFill>
        <p:spPr>
          <a:xfrm>
            <a:off x="7791203" y="2635059"/>
            <a:ext cx="190146" cy="132647"/>
          </a:xfrm>
          <a:prstGeom prst="rect">
            <a:avLst/>
          </a:prstGeom>
          <a:noFill/>
          <a:ln>
            <a:noFill/>
          </a:ln>
        </p:spPr>
      </p:pic>
      <p:sp>
        <p:nvSpPr>
          <p:cNvPr id="565" name="Google Shape;565;p24"/>
          <p:cNvSpPr txBox="1"/>
          <p:nvPr/>
        </p:nvSpPr>
        <p:spPr>
          <a:xfrm>
            <a:off x="7035656" y="2292485"/>
            <a:ext cx="755650" cy="817880"/>
          </a:xfrm>
          <a:prstGeom prst="rect">
            <a:avLst/>
          </a:prstGeom>
          <a:solidFill>
            <a:srgbClr val="1F497D"/>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238759" marR="0" rtl="0" algn="l">
              <a:lnSpc>
                <a:spcPct val="100000"/>
              </a:lnSpc>
              <a:spcBef>
                <a:spcPts val="0"/>
              </a:spcBef>
              <a:spcAft>
                <a:spcPts val="0"/>
              </a:spcAft>
              <a:buNone/>
            </a:pPr>
            <a:r>
              <a:rPr b="1" lang="en-US" sz="2000">
                <a:solidFill>
                  <a:srgbClr val="FFFFFF"/>
                </a:solidFill>
                <a:latin typeface="Arial"/>
                <a:ea typeface="Arial"/>
                <a:cs typeface="Arial"/>
                <a:sym typeface="Arial"/>
              </a:rPr>
              <a:t>FC</a:t>
            </a:r>
            <a:endParaRPr sz="2000">
              <a:solidFill>
                <a:schemeClr val="dk1"/>
              </a:solidFill>
              <a:latin typeface="Arial"/>
              <a:ea typeface="Arial"/>
              <a:cs typeface="Arial"/>
              <a:sym typeface="Arial"/>
            </a:endParaRPr>
          </a:p>
          <a:p>
            <a:pPr indent="0" lvl="0" marL="99695"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pic>
        <p:nvPicPr>
          <p:cNvPr id="566" name="Google Shape;566;p24"/>
          <p:cNvPicPr preferRelativeResize="0"/>
          <p:nvPr/>
        </p:nvPicPr>
        <p:blipFill rotWithShape="1">
          <a:blip r:embed="rId6">
            <a:alphaModFix/>
          </a:blip>
          <a:srcRect b="0" l="0" r="0" t="0"/>
          <a:stretch/>
        </p:blipFill>
        <p:spPr>
          <a:xfrm>
            <a:off x="2323106" y="2635059"/>
            <a:ext cx="190145" cy="132647"/>
          </a:xfrm>
          <a:prstGeom prst="rect">
            <a:avLst/>
          </a:prstGeom>
          <a:noFill/>
          <a:ln>
            <a:noFill/>
          </a:ln>
        </p:spPr>
      </p:pic>
      <p:pic>
        <p:nvPicPr>
          <p:cNvPr id="567" name="Google Shape;567;p24"/>
          <p:cNvPicPr preferRelativeResize="0"/>
          <p:nvPr/>
        </p:nvPicPr>
        <p:blipFill rotWithShape="1">
          <a:blip r:embed="rId6">
            <a:alphaModFix/>
          </a:blip>
          <a:srcRect b="0" l="0" r="0" t="0"/>
          <a:stretch/>
        </p:blipFill>
        <p:spPr>
          <a:xfrm>
            <a:off x="3806887" y="2635059"/>
            <a:ext cx="190145" cy="132647"/>
          </a:xfrm>
          <a:prstGeom prst="rect">
            <a:avLst/>
          </a:prstGeom>
          <a:noFill/>
          <a:ln>
            <a:noFill/>
          </a:ln>
        </p:spPr>
      </p:pic>
      <p:sp>
        <p:nvSpPr>
          <p:cNvPr id="568" name="Google Shape;568;p24"/>
          <p:cNvSpPr txBox="1"/>
          <p:nvPr/>
        </p:nvSpPr>
        <p:spPr>
          <a:xfrm>
            <a:off x="1505031" y="2292485"/>
            <a:ext cx="801370"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99060"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22554"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569" name="Google Shape;569;p24"/>
          <p:cNvSpPr txBox="1"/>
          <p:nvPr/>
        </p:nvSpPr>
        <p:spPr>
          <a:xfrm>
            <a:off x="2547802" y="2139188"/>
            <a:ext cx="1249045" cy="748030"/>
          </a:xfrm>
          <a:prstGeom prst="rect">
            <a:avLst/>
          </a:prstGeom>
          <a:noFill/>
          <a:ln>
            <a:noFill/>
          </a:ln>
        </p:spPr>
        <p:txBody>
          <a:bodyPr anchorCtr="0" anchor="t" bIns="0" lIns="0" spcFirstLastPara="1" rIns="0" wrap="square" tIns="31750">
            <a:spAutoFit/>
          </a:bodyPr>
          <a:lstStyle/>
          <a:p>
            <a:pPr indent="-90805" lvl="0" marL="102870" marR="5080" rtl="0" algn="l">
              <a:lnSpc>
                <a:spcPct val="117083"/>
              </a:lnSpc>
              <a:spcBef>
                <a:spcPts val="0"/>
              </a:spcBef>
              <a:spcAft>
                <a:spcPts val="0"/>
              </a:spcAft>
              <a:buNone/>
            </a:pPr>
            <a:r>
              <a:rPr b="1" lang="en-US" sz="2400">
                <a:solidFill>
                  <a:schemeClr val="dk1"/>
                </a:solidFill>
                <a:latin typeface="Arial"/>
                <a:ea typeface="Arial"/>
                <a:cs typeface="Arial"/>
                <a:sym typeface="Arial"/>
              </a:rPr>
              <a:t>Low-Level  Features</a:t>
            </a:r>
            <a:endParaRPr sz="2400">
              <a:solidFill>
                <a:schemeClr val="dk1"/>
              </a:solidFill>
              <a:latin typeface="Arial"/>
              <a:ea typeface="Arial"/>
              <a:cs typeface="Arial"/>
              <a:sym typeface="Arial"/>
            </a:endParaRPr>
          </a:p>
        </p:txBody>
      </p:sp>
      <p:pic>
        <p:nvPicPr>
          <p:cNvPr id="570" name="Google Shape;570;p24"/>
          <p:cNvPicPr preferRelativeResize="0"/>
          <p:nvPr/>
        </p:nvPicPr>
        <p:blipFill rotWithShape="1">
          <a:blip r:embed="rId7">
            <a:alphaModFix/>
          </a:blip>
          <a:srcRect b="0" l="0" r="0" t="0"/>
          <a:stretch/>
        </p:blipFill>
        <p:spPr>
          <a:xfrm>
            <a:off x="2743983" y="2909455"/>
            <a:ext cx="862509" cy="301496"/>
          </a:xfrm>
          <a:prstGeom prst="rect">
            <a:avLst/>
          </a:prstGeom>
          <a:noFill/>
          <a:ln>
            <a:noFill/>
          </a:ln>
        </p:spPr>
      </p:pic>
      <p:pic>
        <p:nvPicPr>
          <p:cNvPr id="571" name="Google Shape;571;p24"/>
          <p:cNvPicPr preferRelativeResize="0"/>
          <p:nvPr/>
        </p:nvPicPr>
        <p:blipFill rotWithShape="1">
          <a:blip r:embed="rId6">
            <a:alphaModFix/>
          </a:blip>
          <a:srcRect b="0" l="0" r="0" t="0"/>
          <a:stretch/>
        </p:blipFill>
        <p:spPr>
          <a:xfrm>
            <a:off x="6822747" y="2635059"/>
            <a:ext cx="190145" cy="132647"/>
          </a:xfrm>
          <a:prstGeom prst="rect">
            <a:avLst/>
          </a:prstGeom>
          <a:noFill/>
          <a:ln>
            <a:noFill/>
          </a:ln>
        </p:spPr>
      </p:pic>
      <p:pic>
        <p:nvPicPr>
          <p:cNvPr id="572" name="Google Shape;572;p24"/>
          <p:cNvPicPr preferRelativeResize="0"/>
          <p:nvPr/>
        </p:nvPicPr>
        <p:blipFill rotWithShape="1">
          <a:blip r:embed="rId6">
            <a:alphaModFix/>
          </a:blip>
          <a:srcRect b="0" l="0" r="0" t="0"/>
          <a:stretch/>
        </p:blipFill>
        <p:spPr>
          <a:xfrm>
            <a:off x="5354675" y="2635059"/>
            <a:ext cx="190146" cy="132647"/>
          </a:xfrm>
          <a:prstGeom prst="rect">
            <a:avLst/>
          </a:prstGeom>
          <a:noFill/>
          <a:ln>
            <a:noFill/>
          </a:ln>
        </p:spPr>
      </p:pic>
      <p:sp>
        <p:nvSpPr>
          <p:cNvPr id="573" name="Google Shape;573;p24"/>
          <p:cNvSpPr txBox="1"/>
          <p:nvPr/>
        </p:nvSpPr>
        <p:spPr>
          <a:xfrm>
            <a:off x="4536599" y="2292485"/>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574" name="Google Shape;574;p24"/>
          <p:cNvSpPr txBox="1"/>
          <p:nvPr/>
        </p:nvSpPr>
        <p:spPr>
          <a:xfrm>
            <a:off x="5551591" y="2139188"/>
            <a:ext cx="1304925" cy="748030"/>
          </a:xfrm>
          <a:prstGeom prst="rect">
            <a:avLst/>
          </a:prstGeom>
          <a:noFill/>
          <a:ln>
            <a:noFill/>
          </a:ln>
        </p:spPr>
        <p:txBody>
          <a:bodyPr anchorCtr="0" anchor="t" bIns="0" lIns="0" spcFirstLastPara="1" rIns="0" wrap="square" tIns="31750">
            <a:spAutoFit/>
          </a:bodyPr>
          <a:lstStyle/>
          <a:p>
            <a:pPr indent="-118745" lvl="0" marL="130810" marR="5080" rtl="0" algn="l">
              <a:lnSpc>
                <a:spcPct val="117083"/>
              </a:lnSpc>
              <a:spcBef>
                <a:spcPts val="0"/>
              </a:spcBef>
              <a:spcAft>
                <a:spcPts val="0"/>
              </a:spcAft>
              <a:buNone/>
            </a:pPr>
            <a:r>
              <a:rPr b="1" lang="en-US" sz="2400">
                <a:solidFill>
                  <a:schemeClr val="dk1"/>
                </a:solidFill>
                <a:latin typeface="Arial"/>
                <a:ea typeface="Arial"/>
                <a:cs typeface="Arial"/>
                <a:sym typeface="Arial"/>
              </a:rPr>
              <a:t>High-Level  Features</a:t>
            </a:r>
            <a:endParaRPr sz="2400">
              <a:solidFill>
                <a:schemeClr val="dk1"/>
              </a:solidFill>
              <a:latin typeface="Arial"/>
              <a:ea typeface="Arial"/>
              <a:cs typeface="Arial"/>
              <a:sym typeface="Arial"/>
            </a:endParaRPr>
          </a:p>
        </p:txBody>
      </p:sp>
      <p:pic>
        <p:nvPicPr>
          <p:cNvPr id="575" name="Google Shape;575;p24"/>
          <p:cNvPicPr preferRelativeResize="0"/>
          <p:nvPr/>
        </p:nvPicPr>
        <p:blipFill rotWithShape="1">
          <a:blip r:embed="rId8">
            <a:alphaModFix/>
          </a:blip>
          <a:srcRect b="0" l="0" r="0" t="0"/>
          <a:stretch/>
        </p:blipFill>
        <p:spPr>
          <a:xfrm>
            <a:off x="5782749" y="2912803"/>
            <a:ext cx="868679" cy="294801"/>
          </a:xfrm>
          <a:prstGeom prst="rect">
            <a:avLst/>
          </a:prstGeom>
          <a:noFill/>
          <a:ln>
            <a:noFill/>
          </a:ln>
        </p:spPr>
      </p:pic>
      <p:pic>
        <p:nvPicPr>
          <p:cNvPr id="576" name="Google Shape;576;p24"/>
          <p:cNvPicPr preferRelativeResize="0"/>
          <p:nvPr/>
        </p:nvPicPr>
        <p:blipFill rotWithShape="1">
          <a:blip r:embed="rId6">
            <a:alphaModFix/>
          </a:blip>
          <a:srcRect b="0" l="0" r="0" t="0"/>
          <a:stretch/>
        </p:blipFill>
        <p:spPr>
          <a:xfrm>
            <a:off x="4346520" y="2635059"/>
            <a:ext cx="190145" cy="132647"/>
          </a:xfrm>
          <a:prstGeom prst="rect">
            <a:avLst/>
          </a:prstGeom>
          <a:noFill/>
          <a:ln>
            <a:noFill/>
          </a:ln>
        </p:spPr>
      </p:pic>
      <p:sp>
        <p:nvSpPr>
          <p:cNvPr id="577" name="Google Shape;577;p24"/>
          <p:cNvSpPr txBox="1"/>
          <p:nvPr/>
        </p:nvSpPr>
        <p:spPr>
          <a:xfrm>
            <a:off x="4065609" y="2528315"/>
            <a:ext cx="2032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578" name="Google Shape;578;p24"/>
          <p:cNvSpPr txBox="1"/>
          <p:nvPr/>
        </p:nvSpPr>
        <p:spPr>
          <a:xfrm>
            <a:off x="6561735" y="3535171"/>
            <a:ext cx="17037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1 – 3 </a:t>
            </a:r>
            <a:r>
              <a:rPr lang="en-US" sz="2400">
                <a:solidFill>
                  <a:schemeClr val="dk1"/>
                </a:solidFill>
                <a:latin typeface="Arial"/>
                <a:ea typeface="Arial"/>
                <a:cs typeface="Arial"/>
                <a:sym typeface="Arial"/>
              </a:rPr>
              <a:t>Layers</a:t>
            </a:r>
            <a:endParaRPr sz="2400">
              <a:solidFill>
                <a:schemeClr val="dk1"/>
              </a:solidFill>
              <a:latin typeface="Arial"/>
              <a:ea typeface="Arial"/>
              <a:cs typeface="Arial"/>
              <a:sym typeface="Arial"/>
            </a:endParaRPr>
          </a:p>
        </p:txBody>
      </p:sp>
      <p:sp>
        <p:nvSpPr>
          <p:cNvPr id="579" name="Google Shape;579;p24"/>
          <p:cNvSpPr/>
          <p:nvPr/>
        </p:nvSpPr>
        <p:spPr>
          <a:xfrm>
            <a:off x="7327858" y="3153379"/>
            <a:ext cx="171450" cy="379095"/>
          </a:xfrm>
          <a:custGeom>
            <a:rect b="b" l="l" r="r" t="t"/>
            <a:pathLst>
              <a:path extrusionOk="0" h="379095" w="171450">
                <a:moveTo>
                  <a:pt x="85573" y="75615"/>
                </a:moveTo>
                <a:lnTo>
                  <a:pt x="66523" y="108272"/>
                </a:lnTo>
                <a:lnTo>
                  <a:pt x="66522" y="360014"/>
                </a:lnTo>
                <a:lnTo>
                  <a:pt x="68018" y="367429"/>
                </a:lnTo>
                <a:lnTo>
                  <a:pt x="72101" y="373484"/>
                </a:lnTo>
                <a:lnTo>
                  <a:pt x="78156" y="377567"/>
                </a:lnTo>
                <a:lnTo>
                  <a:pt x="85570" y="379064"/>
                </a:lnTo>
                <a:lnTo>
                  <a:pt x="92986" y="377567"/>
                </a:lnTo>
                <a:lnTo>
                  <a:pt x="99042" y="373484"/>
                </a:lnTo>
                <a:lnTo>
                  <a:pt x="103124" y="367429"/>
                </a:lnTo>
                <a:lnTo>
                  <a:pt x="104622" y="360014"/>
                </a:lnTo>
                <a:lnTo>
                  <a:pt x="104622" y="108272"/>
                </a:lnTo>
                <a:lnTo>
                  <a:pt x="85573" y="75615"/>
                </a:lnTo>
                <a:close/>
              </a:path>
              <a:path extrusionOk="0" h="379095" w="171450">
                <a:moveTo>
                  <a:pt x="96515" y="18757"/>
                </a:moveTo>
                <a:lnTo>
                  <a:pt x="85573" y="18757"/>
                </a:lnTo>
                <a:lnTo>
                  <a:pt x="92988" y="20254"/>
                </a:lnTo>
                <a:lnTo>
                  <a:pt x="99043" y="24337"/>
                </a:lnTo>
                <a:lnTo>
                  <a:pt x="103126" y="30392"/>
                </a:lnTo>
                <a:lnTo>
                  <a:pt x="104623" y="37807"/>
                </a:lnTo>
                <a:lnTo>
                  <a:pt x="104623" y="108272"/>
                </a:lnTo>
                <a:lnTo>
                  <a:pt x="135792" y="161706"/>
                </a:lnTo>
                <a:lnTo>
                  <a:pt x="140822" y="167357"/>
                </a:lnTo>
                <a:lnTo>
                  <a:pt x="147399" y="170530"/>
                </a:lnTo>
                <a:lnTo>
                  <a:pt x="154690" y="171005"/>
                </a:lnTo>
                <a:lnTo>
                  <a:pt x="161847" y="168562"/>
                </a:lnTo>
                <a:lnTo>
                  <a:pt x="167497" y="163532"/>
                </a:lnTo>
                <a:lnTo>
                  <a:pt x="170670" y="156955"/>
                </a:lnTo>
                <a:lnTo>
                  <a:pt x="171145" y="149667"/>
                </a:lnTo>
                <a:lnTo>
                  <a:pt x="168701" y="142507"/>
                </a:lnTo>
                <a:lnTo>
                  <a:pt x="96515" y="18757"/>
                </a:lnTo>
                <a:close/>
              </a:path>
              <a:path extrusionOk="0" h="379095" w="171450">
                <a:moveTo>
                  <a:pt x="85573" y="0"/>
                </a:moveTo>
                <a:lnTo>
                  <a:pt x="2442" y="142509"/>
                </a:lnTo>
                <a:lnTo>
                  <a:pt x="0" y="149668"/>
                </a:lnTo>
                <a:lnTo>
                  <a:pt x="475" y="156956"/>
                </a:lnTo>
                <a:lnTo>
                  <a:pt x="3649" y="163534"/>
                </a:lnTo>
                <a:lnTo>
                  <a:pt x="9302" y="168563"/>
                </a:lnTo>
                <a:lnTo>
                  <a:pt x="16457" y="171005"/>
                </a:lnTo>
                <a:lnTo>
                  <a:pt x="23745" y="170529"/>
                </a:lnTo>
                <a:lnTo>
                  <a:pt x="30323" y="167356"/>
                </a:lnTo>
                <a:lnTo>
                  <a:pt x="35352" y="161706"/>
                </a:lnTo>
                <a:lnTo>
                  <a:pt x="66522" y="108272"/>
                </a:lnTo>
                <a:lnTo>
                  <a:pt x="66523" y="37807"/>
                </a:lnTo>
                <a:lnTo>
                  <a:pt x="68020" y="30392"/>
                </a:lnTo>
                <a:lnTo>
                  <a:pt x="72103" y="24337"/>
                </a:lnTo>
                <a:lnTo>
                  <a:pt x="78158" y="20254"/>
                </a:lnTo>
                <a:lnTo>
                  <a:pt x="85573" y="18757"/>
                </a:lnTo>
                <a:lnTo>
                  <a:pt x="96515" y="18757"/>
                </a:lnTo>
                <a:lnTo>
                  <a:pt x="85573" y="0"/>
                </a:lnTo>
                <a:close/>
              </a:path>
              <a:path extrusionOk="0" h="379095" w="171450">
                <a:moveTo>
                  <a:pt x="104623" y="47406"/>
                </a:moveTo>
                <a:lnTo>
                  <a:pt x="102028" y="47406"/>
                </a:lnTo>
                <a:lnTo>
                  <a:pt x="85573" y="75615"/>
                </a:lnTo>
                <a:lnTo>
                  <a:pt x="104623" y="108272"/>
                </a:lnTo>
                <a:lnTo>
                  <a:pt x="104623" y="47406"/>
                </a:lnTo>
                <a:close/>
              </a:path>
              <a:path extrusionOk="0" h="379095" w="171450">
                <a:moveTo>
                  <a:pt x="85573" y="18757"/>
                </a:moveTo>
                <a:lnTo>
                  <a:pt x="66523" y="108272"/>
                </a:lnTo>
                <a:lnTo>
                  <a:pt x="85573" y="75615"/>
                </a:lnTo>
                <a:lnTo>
                  <a:pt x="69117" y="47406"/>
                </a:lnTo>
                <a:lnTo>
                  <a:pt x="104623" y="47406"/>
                </a:lnTo>
                <a:lnTo>
                  <a:pt x="104623" y="37807"/>
                </a:lnTo>
                <a:lnTo>
                  <a:pt x="103126" y="30392"/>
                </a:lnTo>
                <a:lnTo>
                  <a:pt x="99043" y="24337"/>
                </a:lnTo>
                <a:lnTo>
                  <a:pt x="92988" y="20254"/>
                </a:lnTo>
                <a:lnTo>
                  <a:pt x="85573" y="18757"/>
                </a:lnTo>
                <a:close/>
              </a:path>
              <a:path extrusionOk="0" h="379095" w="171450">
                <a:moveTo>
                  <a:pt x="102028" y="47406"/>
                </a:moveTo>
                <a:lnTo>
                  <a:pt x="69117" y="47406"/>
                </a:lnTo>
                <a:lnTo>
                  <a:pt x="85573" y="75615"/>
                </a:lnTo>
                <a:lnTo>
                  <a:pt x="102028" y="4740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24"/>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581" name="Google Shape;581;p24"/>
          <p:cNvSpPr txBox="1"/>
          <p:nvPr>
            <p:ph idx="1" type="body"/>
          </p:nvPr>
        </p:nvSpPr>
        <p:spPr>
          <a:xfrm>
            <a:off x="265269" y="3996886"/>
            <a:ext cx="8554085" cy="2462213"/>
          </a:xfrm>
          <a:prstGeom prst="rect">
            <a:avLst/>
          </a:prstGeom>
          <a:noFill/>
          <a:ln>
            <a:noFill/>
          </a:ln>
        </p:spPr>
        <p:txBody>
          <a:bodyPr anchorCtr="0" anchor="t" bIns="0" lIns="0" spcFirstLastPara="1" rIns="0" wrap="square" tIns="0">
            <a:spAutoFit/>
          </a:bodyPr>
          <a:lstStyle/>
          <a:p>
            <a:pPr indent="-342900" lvl="0" marL="342900" rtl="0" algn="l">
              <a:spcBef>
                <a:spcPts val="0"/>
              </a:spcBef>
              <a:spcAft>
                <a:spcPts val="0"/>
              </a:spcAft>
              <a:buClr>
                <a:schemeClr val="dk1"/>
              </a:buClr>
              <a:buSzPts val="2000"/>
              <a:buFont typeface="Arial"/>
              <a:buChar char="•"/>
            </a:pPr>
            <a:r>
              <a:rPr lang="en-US" sz="2000"/>
              <a:t>The </a:t>
            </a:r>
            <a:r>
              <a:rPr b="1" lang="en-US" sz="2000"/>
              <a:t>features</a:t>
            </a:r>
            <a:r>
              <a:rPr lang="en-US" sz="2000"/>
              <a:t> are the elements of your input vectors. </a:t>
            </a:r>
            <a:endParaRPr sz="2000"/>
          </a:p>
          <a:p>
            <a:pPr indent="-342900" lvl="0" marL="342900" rtl="0" algn="l">
              <a:spcBef>
                <a:spcPts val="0"/>
              </a:spcBef>
              <a:spcAft>
                <a:spcPts val="0"/>
              </a:spcAft>
              <a:buClr>
                <a:schemeClr val="dk1"/>
              </a:buClr>
              <a:buSzPts val="2000"/>
              <a:buFont typeface="Arial"/>
              <a:buChar char="•"/>
            </a:pPr>
            <a:r>
              <a:rPr lang="en-US" sz="2000"/>
              <a:t>The number of features </a:t>
            </a:r>
            <a:r>
              <a:rPr b="1" lang="en-US" sz="2000"/>
              <a:t>is equal to the number of nodes in the input layer of the network</a:t>
            </a:r>
            <a:r>
              <a:rPr lang="en-US" sz="2000"/>
              <a:t>.</a:t>
            </a:r>
            <a:endParaRPr/>
          </a:p>
          <a:p>
            <a:pPr indent="-342900" lvl="0" marL="342900" rtl="0" algn="l">
              <a:spcBef>
                <a:spcPts val="0"/>
              </a:spcBef>
              <a:spcAft>
                <a:spcPts val="0"/>
              </a:spcAft>
              <a:buClr>
                <a:schemeClr val="dk1"/>
              </a:buClr>
              <a:buSzPts val="2000"/>
              <a:buFont typeface="Arial"/>
              <a:buChar char="•"/>
            </a:pPr>
            <a:r>
              <a:rPr lang="en-US" sz="2000"/>
              <a:t>Eg:to classify people as either men or women, the features would be things like height, weight, hair length etc.</a:t>
            </a:r>
            <a:endParaRPr/>
          </a:p>
          <a:p>
            <a:pPr indent="-342900" lvl="0" marL="342900" rtl="0" algn="l">
              <a:spcBef>
                <a:spcPts val="0"/>
              </a:spcBef>
              <a:spcAft>
                <a:spcPts val="0"/>
              </a:spcAft>
              <a:buClr>
                <a:schemeClr val="dk1"/>
              </a:buClr>
              <a:buSzPts val="2000"/>
              <a:buFont typeface="Arial"/>
              <a:buChar char="•"/>
            </a:pPr>
            <a:r>
              <a:rPr lang="en-US" sz="2000"/>
              <a:t>Fully connected layers are global (they can introduce any kind of dependence). This is also why convolutions work so well in domains like image analysis - due to their local nature.</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5"/>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grpSp>
        <p:nvGrpSpPr>
          <p:cNvPr id="587" name="Google Shape;587;p25"/>
          <p:cNvGrpSpPr/>
          <p:nvPr/>
        </p:nvGrpSpPr>
        <p:grpSpPr>
          <a:xfrm>
            <a:off x="1008887" y="2645663"/>
            <a:ext cx="844296" cy="841248"/>
            <a:chOff x="1008887" y="2645663"/>
            <a:chExt cx="844296" cy="841248"/>
          </a:xfrm>
        </p:grpSpPr>
        <p:pic>
          <p:nvPicPr>
            <p:cNvPr id="588" name="Google Shape;588;p25"/>
            <p:cNvPicPr preferRelativeResize="0"/>
            <p:nvPr/>
          </p:nvPicPr>
          <p:blipFill rotWithShape="1">
            <a:blip r:embed="rId3">
              <a:alphaModFix/>
            </a:blip>
            <a:srcRect b="0" l="0" r="0" t="0"/>
            <a:stretch/>
          </p:blipFill>
          <p:spPr>
            <a:xfrm>
              <a:off x="1008887" y="2645663"/>
              <a:ext cx="844296" cy="841248"/>
            </a:xfrm>
            <a:prstGeom prst="rect">
              <a:avLst/>
            </a:prstGeom>
            <a:noFill/>
            <a:ln>
              <a:noFill/>
            </a:ln>
          </p:spPr>
        </p:pic>
        <p:sp>
          <p:nvSpPr>
            <p:cNvPr id="589" name="Google Shape;589;p25"/>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0" name="Google Shape;590;p25"/>
          <p:cNvGrpSpPr/>
          <p:nvPr/>
        </p:nvGrpSpPr>
        <p:grpSpPr>
          <a:xfrm>
            <a:off x="840607" y="2646338"/>
            <a:ext cx="92710" cy="838835"/>
            <a:chOff x="840607" y="2646338"/>
            <a:chExt cx="92710" cy="838835"/>
          </a:xfrm>
        </p:grpSpPr>
        <p:sp>
          <p:nvSpPr>
            <p:cNvPr id="591" name="Google Shape;591;p25"/>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25"/>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93" name="Google Shape;593;p25"/>
          <p:cNvGrpSpPr/>
          <p:nvPr/>
        </p:nvGrpSpPr>
        <p:grpSpPr>
          <a:xfrm>
            <a:off x="1010549" y="3556877"/>
            <a:ext cx="842010" cy="92710"/>
            <a:chOff x="1010549" y="3556877"/>
            <a:chExt cx="842010" cy="92710"/>
          </a:xfrm>
        </p:grpSpPr>
        <p:sp>
          <p:nvSpPr>
            <p:cNvPr id="594" name="Google Shape;594;p25"/>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25"/>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6" name="Google Shape;596;p25"/>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nvGrpSpPr>
          <p:cNvPr id="597" name="Google Shape;597;p25"/>
          <p:cNvGrpSpPr/>
          <p:nvPr/>
        </p:nvGrpSpPr>
        <p:grpSpPr>
          <a:xfrm>
            <a:off x="3108726" y="2134274"/>
            <a:ext cx="92710" cy="1372235"/>
            <a:chOff x="3108726" y="2134274"/>
            <a:chExt cx="92710" cy="1372235"/>
          </a:xfrm>
        </p:grpSpPr>
        <p:sp>
          <p:nvSpPr>
            <p:cNvPr id="598" name="Google Shape;598;p25"/>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25"/>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0" name="Google Shape;600;p25"/>
          <p:cNvGrpSpPr/>
          <p:nvPr/>
        </p:nvGrpSpPr>
        <p:grpSpPr>
          <a:xfrm>
            <a:off x="3276600" y="2133600"/>
            <a:ext cx="1374648" cy="1374648"/>
            <a:chOff x="3276600" y="2133600"/>
            <a:chExt cx="1374648" cy="1374648"/>
          </a:xfrm>
        </p:grpSpPr>
        <p:pic>
          <p:nvPicPr>
            <p:cNvPr id="601" name="Google Shape;601;p25"/>
            <p:cNvPicPr preferRelativeResize="0"/>
            <p:nvPr/>
          </p:nvPicPr>
          <p:blipFill rotWithShape="1">
            <a:blip r:embed="rId4">
              <a:alphaModFix/>
            </a:blip>
            <a:srcRect b="0" l="0" r="0" t="0"/>
            <a:stretch/>
          </p:blipFill>
          <p:spPr>
            <a:xfrm>
              <a:off x="3276600" y="2133600"/>
              <a:ext cx="1374648" cy="1374648"/>
            </a:xfrm>
            <a:prstGeom prst="rect">
              <a:avLst/>
            </a:prstGeom>
            <a:noFill/>
            <a:ln>
              <a:noFill/>
            </a:ln>
          </p:spPr>
        </p:pic>
        <p:sp>
          <p:nvSpPr>
            <p:cNvPr id="602" name="Google Shape;602;p25"/>
            <p:cNvSpPr/>
            <p:nvPr/>
          </p:nvSpPr>
          <p:spPr>
            <a:xfrm>
              <a:off x="3278755"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3" name="Google Shape;603;p25"/>
          <p:cNvSpPr txBox="1"/>
          <p:nvPr/>
        </p:nvSpPr>
        <p:spPr>
          <a:xfrm>
            <a:off x="469820" y="1176020"/>
            <a:ext cx="5706110" cy="2037080"/>
          </a:xfrm>
          <a:prstGeom prst="rect">
            <a:avLst/>
          </a:prstGeom>
          <a:noFill/>
          <a:ln>
            <a:noFill/>
          </a:ln>
        </p:spPr>
        <p:txBody>
          <a:bodyPr anchorCtr="0" anchor="t" bIns="0" lIns="0" spcFirstLastPara="1" rIns="0" wrap="square" tIns="12700">
            <a:spAutoFit/>
          </a:bodyPr>
          <a:lstStyle/>
          <a:p>
            <a:pPr indent="0" lvl="0" marL="1687829" marR="0" rtl="0" algn="l">
              <a:lnSpc>
                <a:spcPct val="100000"/>
              </a:lnSpc>
              <a:spcBef>
                <a:spcPts val="0"/>
              </a:spcBef>
              <a:spcAft>
                <a:spcPts val="0"/>
              </a:spcAft>
              <a:buNone/>
            </a:pPr>
            <a:r>
              <a:rPr lang="en-US" sz="2400">
                <a:solidFill>
                  <a:schemeClr val="dk1"/>
                </a:solidFill>
                <a:latin typeface="Arial"/>
                <a:ea typeface="Arial"/>
                <a:cs typeface="Arial"/>
                <a:sym typeface="Arial"/>
              </a:rPr>
              <a:t>a plane of input activations</a:t>
            </a:r>
            <a:endParaRPr sz="2400">
              <a:solidFill>
                <a:schemeClr val="dk1"/>
              </a:solidFill>
              <a:latin typeface="Arial"/>
              <a:ea typeface="Arial"/>
              <a:cs typeface="Arial"/>
              <a:sym typeface="Arial"/>
            </a:endParaRPr>
          </a:p>
          <a:p>
            <a:pPr indent="0" lvl="0" marL="1293495" marR="0" rtl="0" algn="l">
              <a:lnSpc>
                <a:spcPct val="100000"/>
              </a:lnSpc>
              <a:spcBef>
                <a:spcPts val="25"/>
              </a:spcBef>
              <a:spcAft>
                <a:spcPts val="0"/>
              </a:spcAft>
              <a:buNone/>
            </a:pPr>
            <a:r>
              <a:rPr lang="en-US" sz="2400">
                <a:solidFill>
                  <a:schemeClr val="dk1"/>
                </a:solidFill>
                <a:latin typeface="Arial"/>
                <a:ea typeface="Arial"/>
                <a:cs typeface="Arial"/>
                <a:sym typeface="Arial"/>
              </a:rPr>
              <a:t>a.k.a. </a:t>
            </a:r>
            <a:r>
              <a:rPr b="1" lang="en-US" sz="2400">
                <a:solidFill>
                  <a:srgbClr val="C00000"/>
                </a:solidFill>
                <a:latin typeface="Arial"/>
                <a:ea typeface="Arial"/>
                <a:cs typeface="Arial"/>
                <a:sym typeface="Arial"/>
              </a:rPr>
              <a:t>input feature map (fmap)</a:t>
            </a:r>
            <a:endParaRPr sz="2400">
              <a:solidFill>
                <a:schemeClr val="dk1"/>
              </a:solidFill>
              <a:latin typeface="Arial"/>
              <a:ea typeface="Arial"/>
              <a:cs typeface="Arial"/>
              <a:sym typeface="Arial"/>
            </a:endParaRPr>
          </a:p>
          <a:p>
            <a:pPr indent="0" lvl="0" marL="12700" marR="0" rtl="0" algn="l">
              <a:lnSpc>
                <a:spcPct val="100000"/>
              </a:lnSpc>
              <a:spcBef>
                <a:spcPts val="1510"/>
              </a:spcBef>
              <a:spcAft>
                <a:spcPts val="0"/>
              </a:spcAft>
              <a:buNone/>
            </a:pPr>
            <a:r>
              <a:rPr lang="en-US" sz="2400">
                <a:solidFill>
                  <a:schemeClr val="dk1"/>
                </a:solidFill>
                <a:latin typeface="Arial"/>
                <a:ea typeface="Arial"/>
                <a:cs typeface="Arial"/>
                <a:sym typeface="Arial"/>
              </a:rPr>
              <a:t>filter (weights)</a:t>
            </a:r>
            <a:endParaRPr sz="2400">
              <a:solidFill>
                <a:schemeClr val="dk1"/>
              </a:solidFill>
              <a:latin typeface="Arial"/>
              <a:ea typeface="Arial"/>
              <a:cs typeface="Arial"/>
              <a:sym typeface="Arial"/>
            </a:endParaRPr>
          </a:p>
          <a:p>
            <a:pPr indent="0" lvl="0" marL="0" marR="308610" rtl="0" algn="ctr">
              <a:lnSpc>
                <a:spcPct val="113277"/>
              </a:lnSpc>
              <a:spcBef>
                <a:spcPts val="1585"/>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a:p>
            <a:pPr indent="0" lvl="0" marL="0" marR="4844415" rtl="0" algn="ctr">
              <a:lnSpc>
                <a:spcPct val="113277"/>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604" name="Google Shape;604;p25"/>
          <p:cNvGrpSpPr/>
          <p:nvPr/>
        </p:nvGrpSpPr>
        <p:grpSpPr>
          <a:xfrm>
            <a:off x="3277991" y="3580274"/>
            <a:ext cx="1372235" cy="153554"/>
            <a:chOff x="3277991" y="3580274"/>
            <a:chExt cx="1372235" cy="153554"/>
          </a:xfrm>
        </p:grpSpPr>
        <p:sp>
          <p:nvSpPr>
            <p:cNvPr id="605" name="Google Shape;605;p25"/>
            <p:cNvSpPr/>
            <p:nvPr/>
          </p:nvSpPr>
          <p:spPr>
            <a:xfrm>
              <a:off x="3277991"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25"/>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7" name="Google Shape;607;p25"/>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608" name="Google Shape;608;p25"/>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609" name="Google Shape;609;p25"/>
          <p:cNvSpPr txBox="1"/>
          <p:nvPr/>
        </p:nvSpPr>
        <p:spPr>
          <a:xfrm>
            <a:off x="886845" y="4681606"/>
            <a:ext cx="7725320"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input features can be concatenated into </a:t>
            </a:r>
            <a:r>
              <a:rPr b="1" lang="en-US" sz="1800">
                <a:solidFill>
                  <a:schemeClr val="dk1"/>
                </a:solidFill>
                <a:latin typeface="Calibri"/>
                <a:ea typeface="Calibri"/>
                <a:cs typeface="Calibri"/>
                <a:sym typeface="Calibri"/>
              </a:rPr>
              <a:t>one large matrix</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Each row of this matrix contains all input values necessary to compute one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element of an output feature.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process means that each input element will be replicated multiple times.</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26"/>
          <p:cNvGrpSpPr/>
          <p:nvPr/>
        </p:nvGrpSpPr>
        <p:grpSpPr>
          <a:xfrm>
            <a:off x="1008887" y="2645663"/>
            <a:ext cx="844296" cy="841248"/>
            <a:chOff x="1008887" y="2645663"/>
            <a:chExt cx="844296" cy="841248"/>
          </a:xfrm>
        </p:grpSpPr>
        <p:pic>
          <p:nvPicPr>
            <p:cNvPr id="615" name="Google Shape;615;p26"/>
            <p:cNvPicPr preferRelativeResize="0"/>
            <p:nvPr/>
          </p:nvPicPr>
          <p:blipFill rotWithShape="1">
            <a:blip r:embed="rId3">
              <a:alphaModFix/>
            </a:blip>
            <a:srcRect b="0" l="0" r="0" t="0"/>
            <a:stretch/>
          </p:blipFill>
          <p:spPr>
            <a:xfrm>
              <a:off x="1008887" y="2645663"/>
              <a:ext cx="844296" cy="841248"/>
            </a:xfrm>
            <a:prstGeom prst="rect">
              <a:avLst/>
            </a:prstGeom>
            <a:noFill/>
            <a:ln>
              <a:noFill/>
            </a:ln>
          </p:spPr>
        </p:pic>
        <p:sp>
          <p:nvSpPr>
            <p:cNvPr id="616" name="Google Shape;616;p26"/>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7" name="Google Shape;617;p26"/>
          <p:cNvGrpSpPr/>
          <p:nvPr/>
        </p:nvGrpSpPr>
        <p:grpSpPr>
          <a:xfrm>
            <a:off x="840607" y="2646338"/>
            <a:ext cx="92710" cy="838835"/>
            <a:chOff x="840607" y="2646338"/>
            <a:chExt cx="92710" cy="838835"/>
          </a:xfrm>
        </p:grpSpPr>
        <p:sp>
          <p:nvSpPr>
            <p:cNvPr id="618" name="Google Shape;618;p26"/>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26"/>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0" name="Google Shape;620;p26"/>
          <p:cNvGrpSpPr/>
          <p:nvPr/>
        </p:nvGrpSpPr>
        <p:grpSpPr>
          <a:xfrm>
            <a:off x="1010549" y="3556877"/>
            <a:ext cx="842010" cy="92710"/>
            <a:chOff x="1010549" y="3556877"/>
            <a:chExt cx="842010" cy="92710"/>
          </a:xfrm>
        </p:grpSpPr>
        <p:sp>
          <p:nvSpPr>
            <p:cNvPr id="621" name="Google Shape;621;p26"/>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26"/>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23" name="Google Shape;623;p26"/>
          <p:cNvGrpSpPr/>
          <p:nvPr/>
        </p:nvGrpSpPr>
        <p:grpSpPr>
          <a:xfrm>
            <a:off x="2427820" y="2133600"/>
            <a:ext cx="2223428" cy="1374648"/>
            <a:chOff x="2427820" y="2133600"/>
            <a:chExt cx="2223428" cy="1374648"/>
          </a:xfrm>
        </p:grpSpPr>
        <p:pic>
          <p:nvPicPr>
            <p:cNvPr id="624" name="Google Shape;624;p26"/>
            <p:cNvPicPr preferRelativeResize="0"/>
            <p:nvPr/>
          </p:nvPicPr>
          <p:blipFill rotWithShape="1">
            <a:blip r:embed="rId4">
              <a:alphaModFix/>
            </a:blip>
            <a:srcRect b="0" l="0" r="0" t="0"/>
            <a:stretch/>
          </p:blipFill>
          <p:spPr>
            <a:xfrm>
              <a:off x="3276600" y="2133600"/>
              <a:ext cx="1374648" cy="1374648"/>
            </a:xfrm>
            <a:prstGeom prst="rect">
              <a:avLst/>
            </a:prstGeom>
            <a:noFill/>
            <a:ln>
              <a:noFill/>
            </a:ln>
          </p:spPr>
        </p:pic>
        <p:sp>
          <p:nvSpPr>
            <p:cNvPr id="625" name="Google Shape;625;p26"/>
            <p:cNvSpPr/>
            <p:nvPr/>
          </p:nvSpPr>
          <p:spPr>
            <a:xfrm>
              <a:off x="3278078"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26"/>
            <p:cNvSpPr/>
            <p:nvPr/>
          </p:nvSpPr>
          <p:spPr>
            <a:xfrm>
              <a:off x="3278078"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26"/>
            <p:cNvSpPr/>
            <p:nvPr/>
          </p:nvSpPr>
          <p:spPr>
            <a:xfrm>
              <a:off x="2427820" y="2983865"/>
              <a:ext cx="274320" cy="274320"/>
            </a:xfrm>
            <a:custGeom>
              <a:rect b="b" l="l" r="r" t="t"/>
              <a:pathLst>
                <a:path extrusionOk="0" h="274320" w="274319">
                  <a:moveTo>
                    <a:pt x="40173" y="40173"/>
                  </a:moveTo>
                  <a:lnTo>
                    <a:pt x="234146" y="234146"/>
                  </a:lnTo>
                </a:path>
                <a:path extrusionOk="0" h="274320" w="274319">
                  <a:moveTo>
                    <a:pt x="234146" y="40173"/>
                  </a:moveTo>
                  <a:lnTo>
                    <a:pt x="40173" y="234146"/>
                  </a:lnTo>
                </a:path>
                <a:path extrusionOk="0" h="274320"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6"/>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26"/>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0" name="Google Shape;630;p26"/>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sp>
        <p:nvSpPr>
          <p:cNvPr id="631" name="Google Shape;631;p26"/>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sp>
        <p:nvSpPr>
          <p:cNvPr id="632" name="Google Shape;632;p26"/>
          <p:cNvSpPr txBox="1"/>
          <p:nvPr/>
        </p:nvSpPr>
        <p:spPr>
          <a:xfrm>
            <a:off x="469816" y="1377188"/>
            <a:ext cx="4218305" cy="1836420"/>
          </a:xfrm>
          <a:prstGeom prst="rect">
            <a:avLst/>
          </a:prstGeom>
          <a:noFill/>
          <a:ln>
            <a:noFill/>
          </a:ln>
        </p:spPr>
        <p:txBody>
          <a:bodyPr anchorCtr="0" anchor="t" bIns="0" lIns="0" spcFirstLastPara="1" rIns="0" wrap="square" tIns="192400">
            <a:spAutoFit/>
          </a:bodyPr>
          <a:lstStyle/>
          <a:p>
            <a:pPr indent="0" lvl="0" marL="2781935" marR="0" rtl="0" algn="l">
              <a:lnSpc>
                <a:spcPct val="100000"/>
              </a:lnSpc>
              <a:spcBef>
                <a:spcPts val="0"/>
              </a:spcBef>
              <a:spcAft>
                <a:spcPts val="0"/>
              </a:spcAft>
              <a:buNone/>
            </a:pPr>
            <a:r>
              <a:rPr lang="en-US" sz="2400">
                <a:solidFill>
                  <a:schemeClr val="dk1"/>
                </a:solidFill>
                <a:latin typeface="Arial"/>
                <a:ea typeface="Arial"/>
                <a:cs typeface="Arial"/>
                <a:sym typeface="Arial"/>
              </a:rPr>
              <a:t>input fmap</a:t>
            </a:r>
            <a:endParaRPr sz="2400">
              <a:solidFill>
                <a:schemeClr val="dk1"/>
              </a:solidFill>
              <a:latin typeface="Arial"/>
              <a:ea typeface="Arial"/>
              <a:cs typeface="Arial"/>
              <a:sym typeface="Arial"/>
            </a:endParaRPr>
          </a:p>
          <a:p>
            <a:pPr indent="0" lvl="0" marL="12700" marR="0" rtl="0" algn="l">
              <a:lnSpc>
                <a:spcPct val="100000"/>
              </a:lnSpc>
              <a:spcBef>
                <a:spcPts val="1415"/>
              </a:spcBef>
              <a:spcAft>
                <a:spcPts val="0"/>
              </a:spcAft>
              <a:buNone/>
            </a:pPr>
            <a:r>
              <a:rPr lang="en-US" sz="2400">
                <a:solidFill>
                  <a:schemeClr val="dk1"/>
                </a:solidFill>
                <a:latin typeface="Arial"/>
                <a:ea typeface="Arial"/>
                <a:cs typeface="Arial"/>
                <a:sym typeface="Arial"/>
              </a:rPr>
              <a:t>filter (weights)</a:t>
            </a:r>
            <a:endParaRPr sz="2400">
              <a:solidFill>
                <a:schemeClr val="dk1"/>
              </a:solidFill>
              <a:latin typeface="Arial"/>
              <a:ea typeface="Arial"/>
              <a:cs typeface="Arial"/>
              <a:sym typeface="Arial"/>
            </a:endParaRPr>
          </a:p>
          <a:p>
            <a:pPr indent="0" lvl="0" marL="1170940" marR="0" rtl="0" algn="ctr">
              <a:lnSpc>
                <a:spcPct val="113277"/>
              </a:lnSpc>
              <a:spcBef>
                <a:spcPts val="1585"/>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a:p>
            <a:pPr indent="0" lvl="0" marL="0" marR="3357245" rtl="0" algn="ctr">
              <a:lnSpc>
                <a:spcPct val="113277"/>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sp>
        <p:nvSpPr>
          <p:cNvPr id="633" name="Google Shape;633;p26"/>
          <p:cNvSpPr txBox="1"/>
          <p:nvPr/>
        </p:nvSpPr>
        <p:spPr>
          <a:xfrm>
            <a:off x="1571999" y="3803395"/>
            <a:ext cx="1986914" cy="683895"/>
          </a:xfrm>
          <a:prstGeom prst="rect">
            <a:avLst/>
          </a:prstGeom>
          <a:noFill/>
          <a:ln>
            <a:noFill/>
          </a:ln>
        </p:spPr>
        <p:txBody>
          <a:bodyPr anchorCtr="0" anchor="t" bIns="0" lIns="0" spcFirstLastPara="1" rIns="0" wrap="square" tIns="83800">
            <a:spAutoFit/>
          </a:bodyPr>
          <a:lstStyle/>
          <a:p>
            <a:pPr indent="6350" lvl="0" marL="12700" marR="5080" rtl="0" algn="l">
              <a:lnSpc>
                <a:spcPct val="95833"/>
              </a:lnSpc>
              <a:spcBef>
                <a:spcPts val="0"/>
              </a:spcBef>
              <a:spcAft>
                <a:spcPts val="0"/>
              </a:spcAft>
              <a:buNone/>
            </a:pPr>
            <a:r>
              <a:rPr b="1" lang="en-US" sz="2400">
                <a:solidFill>
                  <a:schemeClr val="dk1"/>
                </a:solidFill>
                <a:latin typeface="Arial"/>
                <a:ea typeface="Arial"/>
                <a:cs typeface="Arial"/>
                <a:sym typeface="Arial"/>
              </a:rPr>
              <a:t>Element-wise  Multiplication</a:t>
            </a:r>
            <a:endParaRPr sz="2400">
              <a:solidFill>
                <a:schemeClr val="dk1"/>
              </a:solidFill>
              <a:latin typeface="Arial"/>
              <a:ea typeface="Arial"/>
              <a:cs typeface="Arial"/>
              <a:sym typeface="Arial"/>
            </a:endParaRPr>
          </a:p>
        </p:txBody>
      </p:sp>
      <p:sp>
        <p:nvSpPr>
          <p:cNvPr id="634" name="Google Shape;634;p26"/>
          <p:cNvSpPr/>
          <p:nvPr/>
        </p:nvSpPr>
        <p:spPr>
          <a:xfrm>
            <a:off x="1433897" y="2536916"/>
            <a:ext cx="2240915" cy="537210"/>
          </a:xfrm>
          <a:custGeom>
            <a:rect b="b" l="l" r="r" t="t"/>
            <a:pathLst>
              <a:path extrusionOk="0" h="537210" w="2240915">
                <a:moveTo>
                  <a:pt x="2167524" y="39031"/>
                </a:moveTo>
                <a:lnTo>
                  <a:pt x="0" y="512083"/>
                </a:lnTo>
                <a:lnTo>
                  <a:pt x="5415" y="536898"/>
                </a:lnTo>
                <a:lnTo>
                  <a:pt x="2172940" y="63847"/>
                </a:lnTo>
                <a:lnTo>
                  <a:pt x="2191502" y="46797"/>
                </a:lnTo>
                <a:lnTo>
                  <a:pt x="2167524" y="39031"/>
                </a:lnTo>
                <a:close/>
              </a:path>
              <a:path extrusionOk="0" h="537210" w="2240915">
                <a:moveTo>
                  <a:pt x="2219027" y="29013"/>
                </a:moveTo>
                <a:lnTo>
                  <a:pt x="2213430" y="29013"/>
                </a:lnTo>
                <a:lnTo>
                  <a:pt x="2218846" y="53828"/>
                </a:lnTo>
                <a:lnTo>
                  <a:pt x="2172940" y="63847"/>
                </a:lnTo>
                <a:lnTo>
                  <a:pt x="2137401" y="96490"/>
                </a:lnTo>
                <a:lnTo>
                  <a:pt x="2137059" y="104524"/>
                </a:lnTo>
                <a:lnTo>
                  <a:pt x="2146550" y="114854"/>
                </a:lnTo>
                <a:lnTo>
                  <a:pt x="2154582" y="115196"/>
                </a:lnTo>
                <a:lnTo>
                  <a:pt x="2240752" y="36048"/>
                </a:lnTo>
                <a:lnTo>
                  <a:pt x="2219027" y="29013"/>
                </a:lnTo>
                <a:close/>
              </a:path>
              <a:path extrusionOk="0" h="537210" w="2240915">
                <a:moveTo>
                  <a:pt x="2191502" y="46797"/>
                </a:moveTo>
                <a:lnTo>
                  <a:pt x="2172940" y="63847"/>
                </a:lnTo>
                <a:lnTo>
                  <a:pt x="2218846" y="53828"/>
                </a:lnTo>
                <a:lnTo>
                  <a:pt x="2218775" y="53505"/>
                </a:lnTo>
                <a:lnTo>
                  <a:pt x="2212214" y="53505"/>
                </a:lnTo>
                <a:lnTo>
                  <a:pt x="2191502" y="46797"/>
                </a:lnTo>
                <a:close/>
              </a:path>
              <a:path extrusionOk="0" h="537210" w="2240915">
                <a:moveTo>
                  <a:pt x="2207536" y="32070"/>
                </a:moveTo>
                <a:lnTo>
                  <a:pt x="2191502" y="46797"/>
                </a:lnTo>
                <a:lnTo>
                  <a:pt x="2212214" y="53505"/>
                </a:lnTo>
                <a:lnTo>
                  <a:pt x="2207536" y="32070"/>
                </a:lnTo>
                <a:close/>
              </a:path>
              <a:path extrusionOk="0" h="537210" w="2240915">
                <a:moveTo>
                  <a:pt x="2214098" y="32070"/>
                </a:moveTo>
                <a:lnTo>
                  <a:pt x="2207536" y="32070"/>
                </a:lnTo>
                <a:lnTo>
                  <a:pt x="2212214" y="53505"/>
                </a:lnTo>
                <a:lnTo>
                  <a:pt x="2218775" y="53505"/>
                </a:lnTo>
                <a:lnTo>
                  <a:pt x="2214098" y="32070"/>
                </a:lnTo>
                <a:close/>
              </a:path>
              <a:path extrusionOk="0" h="537210" w="2240915">
                <a:moveTo>
                  <a:pt x="2213430" y="29013"/>
                </a:moveTo>
                <a:lnTo>
                  <a:pt x="2167524" y="39031"/>
                </a:lnTo>
                <a:lnTo>
                  <a:pt x="2191502" y="46797"/>
                </a:lnTo>
                <a:lnTo>
                  <a:pt x="2207536" y="32070"/>
                </a:lnTo>
                <a:lnTo>
                  <a:pt x="2214098" y="32070"/>
                </a:lnTo>
                <a:lnTo>
                  <a:pt x="2213430" y="29013"/>
                </a:lnTo>
                <a:close/>
              </a:path>
              <a:path extrusionOk="0" h="537210" w="2240915">
                <a:moveTo>
                  <a:pt x="2129442" y="0"/>
                </a:moveTo>
                <a:lnTo>
                  <a:pt x="2122280" y="3657"/>
                </a:lnTo>
                <a:lnTo>
                  <a:pt x="2117958" y="17002"/>
                </a:lnTo>
                <a:lnTo>
                  <a:pt x="2121616" y="24164"/>
                </a:lnTo>
                <a:lnTo>
                  <a:pt x="2167524" y="39031"/>
                </a:lnTo>
                <a:lnTo>
                  <a:pt x="2213430" y="29013"/>
                </a:lnTo>
                <a:lnTo>
                  <a:pt x="2219027" y="29013"/>
                </a:lnTo>
                <a:lnTo>
                  <a:pt x="212944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5" name="Google Shape;635;p26"/>
          <p:cNvGrpSpPr/>
          <p:nvPr/>
        </p:nvGrpSpPr>
        <p:grpSpPr>
          <a:xfrm>
            <a:off x="3277991" y="3580274"/>
            <a:ext cx="1372235" cy="153554"/>
            <a:chOff x="3277991" y="3580274"/>
            <a:chExt cx="1372235" cy="153554"/>
          </a:xfrm>
        </p:grpSpPr>
        <p:sp>
          <p:nvSpPr>
            <p:cNvPr id="636" name="Google Shape;636;p26"/>
            <p:cNvSpPr/>
            <p:nvPr/>
          </p:nvSpPr>
          <p:spPr>
            <a:xfrm>
              <a:off x="3277991"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6"/>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8" name="Google Shape;638;p26"/>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639" name="Google Shape;639;p26"/>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640" name="Google Shape;640;p26"/>
          <p:cNvSpPr txBox="1"/>
          <p:nvPr/>
        </p:nvSpPr>
        <p:spPr>
          <a:xfrm>
            <a:off x="1342359" y="5257800"/>
            <a:ext cx="732206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feature map is </a:t>
            </a:r>
            <a:r>
              <a:rPr b="1" lang="en-US" sz="1800">
                <a:solidFill>
                  <a:schemeClr val="dk1"/>
                </a:solidFill>
                <a:latin typeface="Calibri"/>
                <a:ea typeface="Calibri"/>
                <a:cs typeface="Calibri"/>
                <a:sym typeface="Calibri"/>
              </a:rPr>
              <a:t>the output of one filter applied to the previous layer</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27"/>
          <p:cNvPicPr preferRelativeResize="0"/>
          <p:nvPr/>
        </p:nvPicPr>
        <p:blipFill rotWithShape="1">
          <a:blip r:embed="rId3">
            <a:alphaModFix/>
          </a:blip>
          <a:srcRect b="0" l="0" r="0" t="0"/>
          <a:stretch/>
        </p:blipFill>
        <p:spPr>
          <a:xfrm>
            <a:off x="6486144" y="2435351"/>
            <a:ext cx="1100327" cy="1100327"/>
          </a:xfrm>
          <a:prstGeom prst="rect">
            <a:avLst/>
          </a:prstGeom>
          <a:noFill/>
          <a:ln>
            <a:noFill/>
          </a:ln>
        </p:spPr>
      </p:pic>
      <p:grpSp>
        <p:nvGrpSpPr>
          <p:cNvPr id="646" name="Google Shape;646;p27"/>
          <p:cNvGrpSpPr/>
          <p:nvPr/>
        </p:nvGrpSpPr>
        <p:grpSpPr>
          <a:xfrm>
            <a:off x="1008887" y="2645663"/>
            <a:ext cx="844296" cy="841248"/>
            <a:chOff x="1008887" y="2645663"/>
            <a:chExt cx="844296" cy="841248"/>
          </a:xfrm>
        </p:grpSpPr>
        <p:pic>
          <p:nvPicPr>
            <p:cNvPr id="647" name="Google Shape;647;p27"/>
            <p:cNvPicPr preferRelativeResize="0"/>
            <p:nvPr/>
          </p:nvPicPr>
          <p:blipFill rotWithShape="1">
            <a:blip r:embed="rId4">
              <a:alphaModFix/>
            </a:blip>
            <a:srcRect b="0" l="0" r="0" t="0"/>
            <a:stretch/>
          </p:blipFill>
          <p:spPr>
            <a:xfrm>
              <a:off x="1008887" y="2645663"/>
              <a:ext cx="844296" cy="841248"/>
            </a:xfrm>
            <a:prstGeom prst="rect">
              <a:avLst/>
            </a:prstGeom>
            <a:noFill/>
            <a:ln>
              <a:noFill/>
            </a:ln>
          </p:spPr>
        </p:pic>
        <p:sp>
          <p:nvSpPr>
            <p:cNvPr id="648" name="Google Shape;648;p27"/>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9" name="Google Shape;649;p27"/>
          <p:cNvGrpSpPr/>
          <p:nvPr/>
        </p:nvGrpSpPr>
        <p:grpSpPr>
          <a:xfrm>
            <a:off x="840607" y="2646338"/>
            <a:ext cx="92710" cy="838835"/>
            <a:chOff x="840607" y="2646338"/>
            <a:chExt cx="92710" cy="838835"/>
          </a:xfrm>
        </p:grpSpPr>
        <p:sp>
          <p:nvSpPr>
            <p:cNvPr id="650" name="Google Shape;650;p27"/>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27"/>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2" name="Google Shape;652;p27"/>
          <p:cNvSpPr txBox="1"/>
          <p:nvPr/>
        </p:nvSpPr>
        <p:spPr>
          <a:xfrm>
            <a:off x="801116" y="2913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653" name="Google Shape;653;p27"/>
          <p:cNvGrpSpPr/>
          <p:nvPr/>
        </p:nvGrpSpPr>
        <p:grpSpPr>
          <a:xfrm>
            <a:off x="1010549" y="3556877"/>
            <a:ext cx="842010" cy="92710"/>
            <a:chOff x="1010549" y="3556877"/>
            <a:chExt cx="842010" cy="92710"/>
          </a:xfrm>
        </p:grpSpPr>
        <p:sp>
          <p:nvSpPr>
            <p:cNvPr id="654" name="Google Shape;654;p27"/>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27"/>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6" name="Google Shape;656;p27"/>
          <p:cNvSpPr txBox="1"/>
          <p:nvPr/>
        </p:nvSpPr>
        <p:spPr>
          <a:xfrm>
            <a:off x="469816" y="2102611"/>
            <a:ext cx="19240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 (weights)</a:t>
            </a:r>
            <a:endParaRPr sz="2400">
              <a:solidFill>
                <a:schemeClr val="dk1"/>
              </a:solidFill>
              <a:latin typeface="Arial"/>
              <a:ea typeface="Arial"/>
              <a:cs typeface="Arial"/>
              <a:sym typeface="Arial"/>
            </a:endParaRPr>
          </a:p>
        </p:txBody>
      </p:sp>
      <p:sp>
        <p:nvSpPr>
          <p:cNvPr id="657" name="Google Shape;657;p27"/>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nvGrpSpPr>
          <p:cNvPr id="658" name="Google Shape;658;p27"/>
          <p:cNvGrpSpPr/>
          <p:nvPr/>
        </p:nvGrpSpPr>
        <p:grpSpPr>
          <a:xfrm>
            <a:off x="3276599" y="2133600"/>
            <a:ext cx="4308703" cy="1400237"/>
            <a:chOff x="3276599" y="2133600"/>
            <a:chExt cx="4308703" cy="1400237"/>
          </a:xfrm>
        </p:grpSpPr>
        <p:pic>
          <p:nvPicPr>
            <p:cNvPr id="659" name="Google Shape;659;p27"/>
            <p:cNvPicPr preferRelativeResize="0"/>
            <p:nvPr/>
          </p:nvPicPr>
          <p:blipFill rotWithShape="1">
            <a:blip r:embed="rId5">
              <a:alphaModFix/>
            </a:blip>
            <a:srcRect b="0" l="0" r="0" t="0"/>
            <a:stretch/>
          </p:blipFill>
          <p:spPr>
            <a:xfrm>
              <a:off x="3276599" y="2133600"/>
              <a:ext cx="1374648" cy="1374648"/>
            </a:xfrm>
            <a:prstGeom prst="rect">
              <a:avLst/>
            </a:prstGeom>
            <a:noFill/>
            <a:ln>
              <a:noFill/>
            </a:ln>
          </p:spPr>
        </p:pic>
        <p:sp>
          <p:nvSpPr>
            <p:cNvPr id="660" name="Google Shape;660;p27"/>
            <p:cNvSpPr/>
            <p:nvPr/>
          </p:nvSpPr>
          <p:spPr>
            <a:xfrm>
              <a:off x="3278078"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27"/>
            <p:cNvSpPr/>
            <p:nvPr/>
          </p:nvSpPr>
          <p:spPr>
            <a:xfrm>
              <a:off x="6488022" y="243600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27"/>
            <p:cNvSpPr/>
            <p:nvPr/>
          </p:nvSpPr>
          <p:spPr>
            <a:xfrm>
              <a:off x="6299017" y="2435922"/>
              <a:ext cx="92710" cy="1097915"/>
            </a:xfrm>
            <a:custGeom>
              <a:rect b="b" l="l" r="r" t="t"/>
              <a:pathLst>
                <a:path extrusionOk="0" h="1097914" w="92710">
                  <a:moveTo>
                    <a:pt x="13704" y="1008203"/>
                  </a:moveTo>
                  <a:lnTo>
                    <a:pt x="1809" y="1015638"/>
                  </a:lnTo>
                  <a:lnTo>
                    <a:pt x="1" y="1023473"/>
                  </a:lnTo>
                  <a:lnTo>
                    <a:pt x="46238" y="1097452"/>
                  </a:lnTo>
                  <a:lnTo>
                    <a:pt x="61213" y="1073491"/>
                  </a:lnTo>
                  <a:lnTo>
                    <a:pt x="33538" y="1073491"/>
                  </a:lnTo>
                  <a:lnTo>
                    <a:pt x="33538" y="1029208"/>
                  </a:lnTo>
                  <a:lnTo>
                    <a:pt x="21540" y="1010011"/>
                  </a:lnTo>
                  <a:lnTo>
                    <a:pt x="13704" y="1008203"/>
                  </a:lnTo>
                  <a:close/>
                </a:path>
                <a:path extrusionOk="0" h="1097914" w="92710">
                  <a:moveTo>
                    <a:pt x="33538" y="1029208"/>
                  </a:moveTo>
                  <a:lnTo>
                    <a:pt x="33538" y="1073491"/>
                  </a:lnTo>
                  <a:lnTo>
                    <a:pt x="58938" y="1073491"/>
                  </a:lnTo>
                  <a:lnTo>
                    <a:pt x="58938" y="1066759"/>
                  </a:lnTo>
                  <a:lnTo>
                    <a:pt x="35468" y="1066759"/>
                  </a:lnTo>
                  <a:lnTo>
                    <a:pt x="46238" y="1049528"/>
                  </a:lnTo>
                  <a:lnTo>
                    <a:pt x="33538" y="1029208"/>
                  </a:lnTo>
                  <a:close/>
                </a:path>
                <a:path extrusionOk="0" h="1097914" w="92710">
                  <a:moveTo>
                    <a:pt x="78771" y="1008203"/>
                  </a:moveTo>
                  <a:lnTo>
                    <a:pt x="70935" y="1010011"/>
                  </a:lnTo>
                  <a:lnTo>
                    <a:pt x="58938" y="1029208"/>
                  </a:lnTo>
                  <a:lnTo>
                    <a:pt x="58938" y="1073491"/>
                  </a:lnTo>
                  <a:lnTo>
                    <a:pt x="61213" y="1073491"/>
                  </a:lnTo>
                  <a:lnTo>
                    <a:pt x="92475" y="1023473"/>
                  </a:lnTo>
                  <a:lnTo>
                    <a:pt x="90666" y="1015638"/>
                  </a:lnTo>
                  <a:lnTo>
                    <a:pt x="78771"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6" y="47925"/>
                  </a:moveTo>
                  <a:lnTo>
                    <a:pt x="33536" y="68245"/>
                  </a:lnTo>
                  <a:lnTo>
                    <a:pt x="33538" y="1029208"/>
                  </a:lnTo>
                  <a:lnTo>
                    <a:pt x="46238" y="1049528"/>
                  </a:lnTo>
                  <a:lnTo>
                    <a:pt x="58938" y="1029208"/>
                  </a:lnTo>
                  <a:lnTo>
                    <a:pt x="58936" y="68245"/>
                  </a:lnTo>
                  <a:lnTo>
                    <a:pt x="46236" y="47925"/>
                  </a:lnTo>
                  <a:close/>
                </a:path>
                <a:path extrusionOk="0" h="1097914" w="92710">
                  <a:moveTo>
                    <a:pt x="46236" y="0"/>
                  </a:moveTo>
                  <a:lnTo>
                    <a:pt x="0" y="73980"/>
                  </a:lnTo>
                  <a:lnTo>
                    <a:pt x="1808" y="81814"/>
                  </a:lnTo>
                  <a:lnTo>
                    <a:pt x="13704"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70" y="89249"/>
                  </a:lnTo>
                  <a:lnTo>
                    <a:pt x="90666"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7"/>
            <p:cNvSpPr/>
            <p:nvPr/>
          </p:nvSpPr>
          <p:spPr>
            <a:xfrm>
              <a:off x="6322395" y="2847488"/>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4" name="Google Shape;664;p27"/>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sp>
        <p:nvSpPr>
          <p:cNvPr id="665" name="Google Shape;665;p27"/>
          <p:cNvSpPr txBox="1"/>
          <p:nvPr/>
        </p:nvSpPr>
        <p:spPr>
          <a:xfrm>
            <a:off x="6275556" y="2834132"/>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grpSp>
        <p:nvGrpSpPr>
          <p:cNvPr id="666" name="Google Shape;666;p27"/>
          <p:cNvGrpSpPr/>
          <p:nvPr/>
        </p:nvGrpSpPr>
        <p:grpSpPr>
          <a:xfrm>
            <a:off x="6487936" y="3611589"/>
            <a:ext cx="1097915" cy="92710"/>
            <a:chOff x="6487936" y="3611589"/>
            <a:chExt cx="1097915" cy="92710"/>
          </a:xfrm>
        </p:grpSpPr>
        <p:sp>
          <p:nvSpPr>
            <p:cNvPr id="667" name="Google Shape;667;p27"/>
            <p:cNvSpPr/>
            <p:nvPr/>
          </p:nvSpPr>
          <p:spPr>
            <a:xfrm>
              <a:off x="6487936" y="3611589"/>
              <a:ext cx="1097915" cy="92710"/>
            </a:xfrm>
            <a:custGeom>
              <a:rect b="b" l="l" r="r" t="t"/>
              <a:pathLst>
                <a:path extrusionOk="0" h="92710" w="1097915">
                  <a:moveTo>
                    <a:pt x="73980" y="0"/>
                  </a:moveTo>
                  <a:lnTo>
                    <a:pt x="0" y="46238"/>
                  </a:lnTo>
                  <a:lnTo>
                    <a:pt x="73985" y="92473"/>
                  </a:lnTo>
                  <a:lnTo>
                    <a:pt x="81815" y="90665"/>
                  </a:lnTo>
                  <a:lnTo>
                    <a:pt x="89248" y="78769"/>
                  </a:lnTo>
                  <a:lnTo>
                    <a:pt x="87440" y="70934"/>
                  </a:lnTo>
                  <a:lnTo>
                    <a:pt x="68245" y="58938"/>
                  </a:lnTo>
                  <a:lnTo>
                    <a:pt x="23962" y="58938"/>
                  </a:lnTo>
                  <a:lnTo>
                    <a:pt x="23962" y="33538"/>
                  </a:lnTo>
                  <a:lnTo>
                    <a:pt x="68246" y="33536"/>
                  </a:lnTo>
                  <a:lnTo>
                    <a:pt x="87442" y="21539"/>
                  </a:lnTo>
                  <a:lnTo>
                    <a:pt x="89248" y="13703"/>
                  </a:lnTo>
                  <a:lnTo>
                    <a:pt x="81809" y="1807"/>
                  </a:lnTo>
                  <a:lnTo>
                    <a:pt x="73980" y="0"/>
                  </a:lnTo>
                  <a:close/>
                </a:path>
                <a:path extrusionOk="0" h="92710" w="1097915">
                  <a:moveTo>
                    <a:pt x="1077132" y="33536"/>
                  </a:moveTo>
                  <a:lnTo>
                    <a:pt x="1073491" y="33536"/>
                  </a:lnTo>
                  <a:lnTo>
                    <a:pt x="1073491" y="58936"/>
                  </a:lnTo>
                  <a:lnTo>
                    <a:pt x="1029206" y="58938"/>
                  </a:lnTo>
                  <a:lnTo>
                    <a:pt x="1010011" y="70935"/>
                  </a:lnTo>
                  <a:lnTo>
                    <a:pt x="1008204" y="78770"/>
                  </a:lnTo>
                  <a:lnTo>
                    <a:pt x="1015644" y="90666"/>
                  </a:lnTo>
                  <a:lnTo>
                    <a:pt x="1023473" y="92473"/>
                  </a:lnTo>
                  <a:lnTo>
                    <a:pt x="1097452" y="46236"/>
                  </a:lnTo>
                  <a:lnTo>
                    <a:pt x="1077132" y="33536"/>
                  </a:lnTo>
                  <a:close/>
                </a:path>
                <a:path extrusionOk="0" h="92710" w="1097915">
                  <a:moveTo>
                    <a:pt x="68244" y="33538"/>
                  </a:moveTo>
                  <a:lnTo>
                    <a:pt x="23962" y="33538"/>
                  </a:lnTo>
                  <a:lnTo>
                    <a:pt x="23962" y="58938"/>
                  </a:lnTo>
                  <a:lnTo>
                    <a:pt x="68245" y="58938"/>
                  </a:lnTo>
                  <a:lnTo>
                    <a:pt x="65156" y="57007"/>
                  </a:lnTo>
                  <a:lnTo>
                    <a:pt x="30693" y="57007"/>
                  </a:lnTo>
                  <a:lnTo>
                    <a:pt x="30693" y="35468"/>
                  </a:lnTo>
                  <a:lnTo>
                    <a:pt x="65157" y="35467"/>
                  </a:lnTo>
                  <a:lnTo>
                    <a:pt x="68244" y="33538"/>
                  </a:lnTo>
                  <a:close/>
                </a:path>
                <a:path extrusionOk="0" h="92710" w="1097915">
                  <a:moveTo>
                    <a:pt x="68245" y="58938"/>
                  </a:moveTo>
                  <a:lnTo>
                    <a:pt x="23962" y="58938"/>
                  </a:lnTo>
                  <a:lnTo>
                    <a:pt x="68245" y="58938"/>
                  </a:lnTo>
                  <a:close/>
                </a:path>
                <a:path extrusionOk="0" h="92710" w="1097915">
                  <a:moveTo>
                    <a:pt x="1029208" y="33536"/>
                  </a:moveTo>
                  <a:lnTo>
                    <a:pt x="68244" y="33538"/>
                  </a:lnTo>
                  <a:lnTo>
                    <a:pt x="47925" y="46238"/>
                  </a:lnTo>
                  <a:lnTo>
                    <a:pt x="68245" y="58938"/>
                  </a:lnTo>
                  <a:lnTo>
                    <a:pt x="1029208" y="58936"/>
                  </a:lnTo>
                  <a:lnTo>
                    <a:pt x="1049528" y="46236"/>
                  </a:lnTo>
                  <a:lnTo>
                    <a:pt x="1029208" y="33536"/>
                  </a:lnTo>
                  <a:close/>
                </a:path>
                <a:path extrusionOk="0" h="92710" w="1097915">
                  <a:moveTo>
                    <a:pt x="1049528" y="46236"/>
                  </a:moveTo>
                  <a:lnTo>
                    <a:pt x="1029208" y="58936"/>
                  </a:lnTo>
                  <a:lnTo>
                    <a:pt x="1073491" y="58936"/>
                  </a:lnTo>
                  <a:lnTo>
                    <a:pt x="1073491" y="57006"/>
                  </a:lnTo>
                  <a:lnTo>
                    <a:pt x="1066759" y="57006"/>
                  </a:lnTo>
                  <a:lnTo>
                    <a:pt x="1049528" y="46236"/>
                  </a:lnTo>
                  <a:close/>
                </a:path>
                <a:path extrusionOk="0" h="92710" w="1097915">
                  <a:moveTo>
                    <a:pt x="30693" y="35468"/>
                  </a:moveTo>
                  <a:lnTo>
                    <a:pt x="30693" y="57007"/>
                  </a:lnTo>
                  <a:lnTo>
                    <a:pt x="47924" y="46238"/>
                  </a:lnTo>
                  <a:lnTo>
                    <a:pt x="30693" y="35468"/>
                  </a:lnTo>
                  <a:close/>
                </a:path>
                <a:path extrusionOk="0" h="92710" w="1097915">
                  <a:moveTo>
                    <a:pt x="47924" y="46237"/>
                  </a:moveTo>
                  <a:lnTo>
                    <a:pt x="30693" y="57007"/>
                  </a:lnTo>
                  <a:lnTo>
                    <a:pt x="65156" y="57007"/>
                  </a:lnTo>
                  <a:lnTo>
                    <a:pt x="47924" y="46237"/>
                  </a:lnTo>
                  <a:close/>
                </a:path>
                <a:path extrusionOk="0" h="92710" w="1097915">
                  <a:moveTo>
                    <a:pt x="1066759" y="35467"/>
                  </a:moveTo>
                  <a:lnTo>
                    <a:pt x="1049528" y="46236"/>
                  </a:lnTo>
                  <a:lnTo>
                    <a:pt x="1066759" y="57006"/>
                  </a:lnTo>
                  <a:lnTo>
                    <a:pt x="1066759" y="35467"/>
                  </a:lnTo>
                  <a:close/>
                </a:path>
                <a:path extrusionOk="0" h="92710" w="1097915">
                  <a:moveTo>
                    <a:pt x="1073491" y="35467"/>
                  </a:moveTo>
                  <a:lnTo>
                    <a:pt x="1066759" y="35467"/>
                  </a:lnTo>
                  <a:lnTo>
                    <a:pt x="1066759" y="57006"/>
                  </a:lnTo>
                  <a:lnTo>
                    <a:pt x="1073491" y="57006"/>
                  </a:lnTo>
                  <a:lnTo>
                    <a:pt x="1073491" y="35467"/>
                  </a:lnTo>
                  <a:close/>
                </a:path>
                <a:path extrusionOk="0" h="92710" w="1097915">
                  <a:moveTo>
                    <a:pt x="65155" y="35468"/>
                  </a:moveTo>
                  <a:lnTo>
                    <a:pt x="30693" y="35468"/>
                  </a:lnTo>
                  <a:lnTo>
                    <a:pt x="47926" y="46236"/>
                  </a:lnTo>
                  <a:lnTo>
                    <a:pt x="65155" y="35468"/>
                  </a:lnTo>
                  <a:close/>
                </a:path>
                <a:path extrusionOk="0" h="92710" w="1097915">
                  <a:moveTo>
                    <a:pt x="1073491" y="33536"/>
                  </a:moveTo>
                  <a:lnTo>
                    <a:pt x="1029208" y="33536"/>
                  </a:lnTo>
                  <a:lnTo>
                    <a:pt x="1049528" y="46236"/>
                  </a:lnTo>
                  <a:lnTo>
                    <a:pt x="1066759" y="35467"/>
                  </a:lnTo>
                  <a:lnTo>
                    <a:pt x="1073491" y="35467"/>
                  </a:lnTo>
                  <a:lnTo>
                    <a:pt x="1073491" y="33536"/>
                  </a:lnTo>
                  <a:close/>
                </a:path>
                <a:path extrusionOk="0" h="92710" w="1097915">
                  <a:moveTo>
                    <a:pt x="1023473" y="0"/>
                  </a:moveTo>
                  <a:lnTo>
                    <a:pt x="1015637" y="1808"/>
                  </a:lnTo>
                  <a:lnTo>
                    <a:pt x="1008203" y="13704"/>
                  </a:lnTo>
                  <a:lnTo>
                    <a:pt x="1010011" y="21539"/>
                  </a:lnTo>
                  <a:lnTo>
                    <a:pt x="1029208" y="33536"/>
                  </a:lnTo>
                  <a:lnTo>
                    <a:pt x="1077132" y="33536"/>
                  </a:lnTo>
                  <a:lnTo>
                    <a:pt x="102347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27"/>
            <p:cNvSpPr/>
            <p:nvPr/>
          </p:nvSpPr>
          <p:spPr>
            <a:xfrm>
              <a:off x="6853782" y="3634967"/>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9" name="Google Shape;669;p27"/>
          <p:cNvSpPr txBox="1"/>
          <p:nvPr/>
        </p:nvSpPr>
        <p:spPr>
          <a:xfrm>
            <a:off x="6970171" y="3519932"/>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grpSp>
        <p:nvGrpSpPr>
          <p:cNvPr id="670" name="Google Shape;670;p27"/>
          <p:cNvGrpSpPr/>
          <p:nvPr/>
        </p:nvGrpSpPr>
        <p:grpSpPr>
          <a:xfrm>
            <a:off x="2427820" y="2134274"/>
            <a:ext cx="4272292" cy="1372235"/>
            <a:chOff x="2427820" y="2134274"/>
            <a:chExt cx="4272292" cy="1372235"/>
          </a:xfrm>
        </p:grpSpPr>
        <p:sp>
          <p:nvSpPr>
            <p:cNvPr id="671" name="Google Shape;671;p27"/>
            <p:cNvSpPr/>
            <p:nvPr/>
          </p:nvSpPr>
          <p:spPr>
            <a:xfrm>
              <a:off x="3278078"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7"/>
            <p:cNvSpPr/>
            <p:nvPr/>
          </p:nvSpPr>
          <p:spPr>
            <a:xfrm>
              <a:off x="4108735" y="2142867"/>
              <a:ext cx="2379345" cy="398145"/>
            </a:xfrm>
            <a:custGeom>
              <a:rect b="b" l="l" r="r" t="t"/>
              <a:pathLst>
                <a:path extrusionOk="0" h="398144" w="2379345">
                  <a:moveTo>
                    <a:pt x="0" y="0"/>
                  </a:moveTo>
                  <a:lnTo>
                    <a:pt x="2379287" y="397821"/>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27"/>
            <p:cNvSpPr/>
            <p:nvPr/>
          </p:nvSpPr>
          <p:spPr>
            <a:xfrm>
              <a:off x="4118260" y="2540688"/>
              <a:ext cx="2369820" cy="431165"/>
            </a:xfrm>
            <a:custGeom>
              <a:rect b="b" l="l" r="r" t="t"/>
              <a:pathLst>
                <a:path extrusionOk="0" h="431164" w="2369820">
                  <a:moveTo>
                    <a:pt x="0" y="430854"/>
                  </a:moveTo>
                  <a:lnTo>
                    <a:pt x="2369762"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27"/>
            <p:cNvSpPr/>
            <p:nvPr/>
          </p:nvSpPr>
          <p:spPr>
            <a:xfrm>
              <a:off x="6488022" y="2434949"/>
              <a:ext cx="212090" cy="212090"/>
            </a:xfrm>
            <a:custGeom>
              <a:rect b="b" l="l" r="r" t="t"/>
              <a:pathLst>
                <a:path extrusionOk="0" h="212089" w="212090">
                  <a:moveTo>
                    <a:pt x="211475" y="0"/>
                  </a:moveTo>
                  <a:lnTo>
                    <a:pt x="0" y="0"/>
                  </a:lnTo>
                  <a:lnTo>
                    <a:pt x="0" y="211475"/>
                  </a:lnTo>
                  <a:lnTo>
                    <a:pt x="211475" y="211475"/>
                  </a:lnTo>
                  <a:lnTo>
                    <a:pt x="211475" y="0"/>
                  </a:lnTo>
                  <a:close/>
                </a:path>
              </a:pathLst>
            </a:custGeom>
            <a:solidFill>
              <a:srgbClr val="FF0000">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27"/>
            <p:cNvSpPr/>
            <p:nvPr/>
          </p:nvSpPr>
          <p:spPr>
            <a:xfrm>
              <a:off x="6488022" y="2434949"/>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7"/>
            <p:cNvSpPr/>
            <p:nvPr/>
          </p:nvSpPr>
          <p:spPr>
            <a:xfrm>
              <a:off x="5431689" y="2895964"/>
              <a:ext cx="274320" cy="274320"/>
            </a:xfrm>
            <a:custGeom>
              <a:rect b="b" l="l" r="r" t="t"/>
              <a:pathLst>
                <a:path extrusionOk="0" h="274319" w="274320">
                  <a:moveTo>
                    <a:pt x="137160" y="0"/>
                  </a:moveTo>
                  <a:lnTo>
                    <a:pt x="93806" y="6992"/>
                  </a:lnTo>
                  <a:lnTo>
                    <a:pt x="56154" y="26464"/>
                  </a:lnTo>
                  <a:lnTo>
                    <a:pt x="26463" y="56155"/>
                  </a:lnTo>
                  <a:lnTo>
                    <a:pt x="6992" y="93807"/>
                  </a:lnTo>
                  <a:lnTo>
                    <a:pt x="0" y="137160"/>
                  </a:lnTo>
                  <a:lnTo>
                    <a:pt x="6992" y="180513"/>
                  </a:lnTo>
                  <a:lnTo>
                    <a:pt x="26463" y="218165"/>
                  </a:lnTo>
                  <a:lnTo>
                    <a:pt x="56154" y="247856"/>
                  </a:lnTo>
                  <a:lnTo>
                    <a:pt x="93806" y="267327"/>
                  </a:lnTo>
                  <a:lnTo>
                    <a:pt x="137160" y="274319"/>
                  </a:lnTo>
                  <a:lnTo>
                    <a:pt x="180513" y="267327"/>
                  </a:lnTo>
                  <a:lnTo>
                    <a:pt x="218165" y="247856"/>
                  </a:lnTo>
                  <a:lnTo>
                    <a:pt x="247856" y="218165"/>
                  </a:lnTo>
                  <a:lnTo>
                    <a:pt x="267327" y="180513"/>
                  </a:lnTo>
                  <a:lnTo>
                    <a:pt x="274320" y="137160"/>
                  </a:lnTo>
                  <a:lnTo>
                    <a:pt x="267327" y="93807"/>
                  </a:lnTo>
                  <a:lnTo>
                    <a:pt x="247856" y="56155"/>
                  </a:lnTo>
                  <a:lnTo>
                    <a:pt x="218165" y="26464"/>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27"/>
            <p:cNvSpPr/>
            <p:nvPr/>
          </p:nvSpPr>
          <p:spPr>
            <a:xfrm>
              <a:off x="5431689" y="2895964"/>
              <a:ext cx="274320" cy="274320"/>
            </a:xfrm>
            <a:custGeom>
              <a:rect b="b" l="l" r="r" t="t"/>
              <a:pathLst>
                <a:path extrusionOk="0" h="274319" w="274320">
                  <a:moveTo>
                    <a:pt x="137160" y="0"/>
                  </a:moveTo>
                  <a:lnTo>
                    <a:pt x="137160" y="274320"/>
                  </a:lnTo>
                </a:path>
                <a:path extrusionOk="0" h="274319" w="274320">
                  <a:moveTo>
                    <a:pt x="0" y="137160"/>
                  </a:moveTo>
                  <a:lnTo>
                    <a:pt x="274320" y="137160"/>
                  </a:lnTo>
                </a:path>
                <a:path extrusionOk="0" h="274319"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7"/>
            <p:cNvSpPr/>
            <p:nvPr/>
          </p:nvSpPr>
          <p:spPr>
            <a:xfrm>
              <a:off x="2427820" y="2983865"/>
              <a:ext cx="274320" cy="274320"/>
            </a:xfrm>
            <a:custGeom>
              <a:rect b="b" l="l" r="r" t="t"/>
              <a:pathLst>
                <a:path extrusionOk="0" h="274320" w="274319">
                  <a:moveTo>
                    <a:pt x="40173" y="40173"/>
                  </a:moveTo>
                  <a:lnTo>
                    <a:pt x="234146" y="234146"/>
                  </a:lnTo>
                </a:path>
                <a:path extrusionOk="0" h="274320" w="274319">
                  <a:moveTo>
                    <a:pt x="234146" y="40173"/>
                  </a:moveTo>
                  <a:lnTo>
                    <a:pt x="40173" y="234146"/>
                  </a:lnTo>
                </a:path>
                <a:path extrusionOk="0" h="274320"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27"/>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27"/>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1" name="Google Shape;681;p27"/>
          <p:cNvSpPr txBox="1"/>
          <p:nvPr/>
        </p:nvSpPr>
        <p:spPr>
          <a:xfrm>
            <a:off x="4201221" y="3803395"/>
            <a:ext cx="2735580" cy="683895"/>
          </a:xfrm>
          <a:prstGeom prst="rect">
            <a:avLst/>
          </a:prstGeom>
          <a:noFill/>
          <a:ln>
            <a:noFill/>
          </a:ln>
        </p:spPr>
        <p:txBody>
          <a:bodyPr anchorCtr="0" anchor="t" bIns="0" lIns="0" spcFirstLastPara="1" rIns="0" wrap="square" tIns="12700">
            <a:spAutoFit/>
          </a:bodyPr>
          <a:lstStyle/>
          <a:p>
            <a:pPr indent="0" lvl="0" marL="0" marR="0" rtl="0" algn="ctr">
              <a:lnSpc>
                <a:spcPct val="107916"/>
              </a:lnSpc>
              <a:spcBef>
                <a:spcPts val="0"/>
              </a:spcBef>
              <a:spcAft>
                <a:spcPts val="0"/>
              </a:spcAft>
              <a:buNone/>
            </a:pPr>
            <a:r>
              <a:rPr b="1" lang="en-US" sz="2400">
                <a:solidFill>
                  <a:schemeClr val="dk1"/>
                </a:solidFill>
                <a:latin typeface="Arial"/>
                <a:ea typeface="Arial"/>
                <a:cs typeface="Arial"/>
                <a:sym typeface="Arial"/>
              </a:rPr>
              <a:t>Partial Sum </a:t>
            </a:r>
            <a:r>
              <a:rPr lang="en-US" sz="2400">
                <a:solidFill>
                  <a:schemeClr val="dk1"/>
                </a:solidFill>
                <a:latin typeface="Arial"/>
                <a:ea typeface="Arial"/>
                <a:cs typeface="Arial"/>
                <a:sym typeface="Arial"/>
              </a:rPr>
              <a:t>(psum)</a:t>
            </a:r>
            <a:endParaRPr sz="2400">
              <a:solidFill>
                <a:schemeClr val="dk1"/>
              </a:solidFill>
              <a:latin typeface="Arial"/>
              <a:ea typeface="Arial"/>
              <a:cs typeface="Arial"/>
              <a:sym typeface="Arial"/>
            </a:endParaRPr>
          </a:p>
          <a:p>
            <a:pPr indent="0" lvl="0" marL="0" marR="0" rtl="0" algn="ctr">
              <a:lnSpc>
                <a:spcPct val="107916"/>
              </a:lnSpc>
              <a:spcBef>
                <a:spcPts val="0"/>
              </a:spcBef>
              <a:spcAft>
                <a:spcPts val="0"/>
              </a:spcAft>
              <a:buNone/>
            </a:pPr>
            <a:r>
              <a:rPr b="1" lang="en-US" sz="2400">
                <a:solidFill>
                  <a:schemeClr val="dk1"/>
                </a:solidFill>
                <a:latin typeface="Arial"/>
                <a:ea typeface="Arial"/>
                <a:cs typeface="Arial"/>
                <a:sym typeface="Arial"/>
              </a:rPr>
              <a:t>Accumulation</a:t>
            </a:r>
            <a:endParaRPr sz="2400">
              <a:solidFill>
                <a:schemeClr val="dk1"/>
              </a:solidFill>
              <a:latin typeface="Arial"/>
              <a:ea typeface="Arial"/>
              <a:cs typeface="Arial"/>
              <a:sym typeface="Arial"/>
            </a:endParaRPr>
          </a:p>
        </p:txBody>
      </p:sp>
      <p:sp>
        <p:nvSpPr>
          <p:cNvPr id="682" name="Google Shape;682;p27"/>
          <p:cNvSpPr txBox="1"/>
          <p:nvPr/>
        </p:nvSpPr>
        <p:spPr>
          <a:xfrm>
            <a:off x="3239181" y="1557020"/>
            <a:ext cx="14490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input fmap</a:t>
            </a:r>
            <a:endParaRPr sz="2400">
              <a:solidFill>
                <a:schemeClr val="dk1"/>
              </a:solidFill>
              <a:latin typeface="Arial"/>
              <a:ea typeface="Arial"/>
              <a:cs typeface="Arial"/>
              <a:sym typeface="Arial"/>
            </a:endParaRPr>
          </a:p>
        </p:txBody>
      </p:sp>
      <p:sp>
        <p:nvSpPr>
          <p:cNvPr id="683" name="Google Shape;683;p27"/>
          <p:cNvSpPr txBox="1"/>
          <p:nvPr/>
        </p:nvSpPr>
        <p:spPr>
          <a:xfrm>
            <a:off x="1571999" y="3803395"/>
            <a:ext cx="1986914" cy="683895"/>
          </a:xfrm>
          <a:prstGeom prst="rect">
            <a:avLst/>
          </a:prstGeom>
          <a:noFill/>
          <a:ln>
            <a:noFill/>
          </a:ln>
        </p:spPr>
        <p:txBody>
          <a:bodyPr anchorCtr="0" anchor="t" bIns="0" lIns="0" spcFirstLastPara="1" rIns="0" wrap="square" tIns="83800">
            <a:spAutoFit/>
          </a:bodyPr>
          <a:lstStyle/>
          <a:p>
            <a:pPr indent="6350" lvl="0" marL="12700" marR="5080" rtl="0" algn="l">
              <a:lnSpc>
                <a:spcPct val="95833"/>
              </a:lnSpc>
              <a:spcBef>
                <a:spcPts val="0"/>
              </a:spcBef>
              <a:spcAft>
                <a:spcPts val="0"/>
              </a:spcAft>
              <a:buNone/>
            </a:pPr>
            <a:r>
              <a:rPr b="1" lang="en-US" sz="2400">
                <a:solidFill>
                  <a:schemeClr val="dk1"/>
                </a:solidFill>
                <a:latin typeface="Arial"/>
                <a:ea typeface="Arial"/>
                <a:cs typeface="Arial"/>
                <a:sym typeface="Arial"/>
              </a:rPr>
              <a:t>Element-wise  Multiplication</a:t>
            </a:r>
            <a:endParaRPr sz="2400">
              <a:solidFill>
                <a:schemeClr val="dk1"/>
              </a:solidFill>
              <a:latin typeface="Arial"/>
              <a:ea typeface="Arial"/>
              <a:cs typeface="Arial"/>
              <a:sym typeface="Arial"/>
            </a:endParaRPr>
          </a:p>
        </p:txBody>
      </p:sp>
      <p:sp>
        <p:nvSpPr>
          <p:cNvPr id="684" name="Google Shape;684;p27"/>
          <p:cNvSpPr txBox="1"/>
          <p:nvPr/>
        </p:nvSpPr>
        <p:spPr>
          <a:xfrm>
            <a:off x="3069234" y="266954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685" name="Google Shape;685;p27"/>
          <p:cNvGrpSpPr/>
          <p:nvPr/>
        </p:nvGrpSpPr>
        <p:grpSpPr>
          <a:xfrm>
            <a:off x="1433897" y="2239378"/>
            <a:ext cx="6208442" cy="1494449"/>
            <a:chOff x="1433897" y="2239378"/>
            <a:chExt cx="6208442" cy="1494449"/>
          </a:xfrm>
        </p:grpSpPr>
        <p:sp>
          <p:nvSpPr>
            <p:cNvPr id="686" name="Google Shape;686;p27"/>
            <p:cNvSpPr/>
            <p:nvPr/>
          </p:nvSpPr>
          <p:spPr>
            <a:xfrm>
              <a:off x="1433897" y="2536916"/>
              <a:ext cx="2240915" cy="537210"/>
            </a:xfrm>
            <a:custGeom>
              <a:rect b="b" l="l" r="r" t="t"/>
              <a:pathLst>
                <a:path extrusionOk="0" h="537210" w="2240915">
                  <a:moveTo>
                    <a:pt x="2167524" y="39031"/>
                  </a:moveTo>
                  <a:lnTo>
                    <a:pt x="0" y="512083"/>
                  </a:lnTo>
                  <a:lnTo>
                    <a:pt x="5415" y="536898"/>
                  </a:lnTo>
                  <a:lnTo>
                    <a:pt x="2172940" y="63847"/>
                  </a:lnTo>
                  <a:lnTo>
                    <a:pt x="2191502" y="46797"/>
                  </a:lnTo>
                  <a:lnTo>
                    <a:pt x="2167524" y="39031"/>
                  </a:lnTo>
                  <a:close/>
                </a:path>
                <a:path extrusionOk="0" h="537210" w="2240915">
                  <a:moveTo>
                    <a:pt x="2219027" y="29013"/>
                  </a:moveTo>
                  <a:lnTo>
                    <a:pt x="2213430" y="29013"/>
                  </a:lnTo>
                  <a:lnTo>
                    <a:pt x="2218846" y="53828"/>
                  </a:lnTo>
                  <a:lnTo>
                    <a:pt x="2172940" y="63847"/>
                  </a:lnTo>
                  <a:lnTo>
                    <a:pt x="2137401" y="96490"/>
                  </a:lnTo>
                  <a:lnTo>
                    <a:pt x="2137059" y="104524"/>
                  </a:lnTo>
                  <a:lnTo>
                    <a:pt x="2146550" y="114854"/>
                  </a:lnTo>
                  <a:lnTo>
                    <a:pt x="2154582" y="115196"/>
                  </a:lnTo>
                  <a:lnTo>
                    <a:pt x="2240752" y="36048"/>
                  </a:lnTo>
                  <a:lnTo>
                    <a:pt x="2219027" y="29013"/>
                  </a:lnTo>
                  <a:close/>
                </a:path>
                <a:path extrusionOk="0" h="537210" w="2240915">
                  <a:moveTo>
                    <a:pt x="2191502" y="46797"/>
                  </a:moveTo>
                  <a:lnTo>
                    <a:pt x="2172940" y="63847"/>
                  </a:lnTo>
                  <a:lnTo>
                    <a:pt x="2218846" y="53828"/>
                  </a:lnTo>
                  <a:lnTo>
                    <a:pt x="2218775" y="53505"/>
                  </a:lnTo>
                  <a:lnTo>
                    <a:pt x="2212214" y="53505"/>
                  </a:lnTo>
                  <a:lnTo>
                    <a:pt x="2191502" y="46797"/>
                  </a:lnTo>
                  <a:close/>
                </a:path>
                <a:path extrusionOk="0" h="537210" w="2240915">
                  <a:moveTo>
                    <a:pt x="2207536" y="32070"/>
                  </a:moveTo>
                  <a:lnTo>
                    <a:pt x="2191502" y="46797"/>
                  </a:lnTo>
                  <a:lnTo>
                    <a:pt x="2212214" y="53505"/>
                  </a:lnTo>
                  <a:lnTo>
                    <a:pt x="2207536" y="32070"/>
                  </a:lnTo>
                  <a:close/>
                </a:path>
                <a:path extrusionOk="0" h="537210" w="2240915">
                  <a:moveTo>
                    <a:pt x="2214098" y="32070"/>
                  </a:moveTo>
                  <a:lnTo>
                    <a:pt x="2207536" y="32070"/>
                  </a:lnTo>
                  <a:lnTo>
                    <a:pt x="2212214" y="53505"/>
                  </a:lnTo>
                  <a:lnTo>
                    <a:pt x="2218775" y="53505"/>
                  </a:lnTo>
                  <a:lnTo>
                    <a:pt x="2214098" y="32070"/>
                  </a:lnTo>
                  <a:close/>
                </a:path>
                <a:path extrusionOk="0" h="537210" w="2240915">
                  <a:moveTo>
                    <a:pt x="2213430" y="29013"/>
                  </a:moveTo>
                  <a:lnTo>
                    <a:pt x="2167524" y="39031"/>
                  </a:lnTo>
                  <a:lnTo>
                    <a:pt x="2191502" y="46797"/>
                  </a:lnTo>
                  <a:lnTo>
                    <a:pt x="2207536" y="32070"/>
                  </a:lnTo>
                  <a:lnTo>
                    <a:pt x="2214098" y="32070"/>
                  </a:lnTo>
                  <a:lnTo>
                    <a:pt x="2213430" y="29013"/>
                  </a:lnTo>
                  <a:close/>
                </a:path>
                <a:path extrusionOk="0" h="537210" w="2240915">
                  <a:moveTo>
                    <a:pt x="2129442" y="0"/>
                  </a:moveTo>
                  <a:lnTo>
                    <a:pt x="2122280" y="3657"/>
                  </a:lnTo>
                  <a:lnTo>
                    <a:pt x="2117958" y="17002"/>
                  </a:lnTo>
                  <a:lnTo>
                    <a:pt x="2121616" y="24164"/>
                  </a:lnTo>
                  <a:lnTo>
                    <a:pt x="2167524" y="39031"/>
                  </a:lnTo>
                  <a:lnTo>
                    <a:pt x="2213430" y="29013"/>
                  </a:lnTo>
                  <a:lnTo>
                    <a:pt x="2219027" y="29013"/>
                  </a:lnTo>
                  <a:lnTo>
                    <a:pt x="212944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27"/>
            <p:cNvSpPr/>
            <p:nvPr/>
          </p:nvSpPr>
          <p:spPr>
            <a:xfrm>
              <a:off x="3277984" y="2239378"/>
              <a:ext cx="4364355" cy="1433830"/>
            </a:xfrm>
            <a:custGeom>
              <a:rect b="b" l="l" r="r" t="t"/>
              <a:pathLst>
                <a:path extrusionOk="0" h="1433829" w="4364355">
                  <a:moveTo>
                    <a:pt x="1371777" y="1387144"/>
                  </a:moveTo>
                  <a:lnTo>
                    <a:pt x="1351457" y="1374444"/>
                  </a:lnTo>
                  <a:lnTo>
                    <a:pt x="1297800" y="1340904"/>
                  </a:lnTo>
                  <a:lnTo>
                    <a:pt x="1289964" y="1342707"/>
                  </a:lnTo>
                  <a:lnTo>
                    <a:pt x="1282522" y="1354607"/>
                  </a:lnTo>
                  <a:lnTo>
                    <a:pt x="1284338" y="1362443"/>
                  </a:lnTo>
                  <a:lnTo>
                    <a:pt x="1303528" y="1374444"/>
                  </a:lnTo>
                  <a:lnTo>
                    <a:pt x="68249" y="1374444"/>
                  </a:lnTo>
                  <a:lnTo>
                    <a:pt x="87439" y="1362443"/>
                  </a:lnTo>
                  <a:lnTo>
                    <a:pt x="89255" y="1354607"/>
                  </a:lnTo>
                  <a:lnTo>
                    <a:pt x="81813" y="1342707"/>
                  </a:lnTo>
                  <a:lnTo>
                    <a:pt x="73977" y="1340904"/>
                  </a:lnTo>
                  <a:lnTo>
                    <a:pt x="0" y="1387144"/>
                  </a:lnTo>
                  <a:lnTo>
                    <a:pt x="73990" y="1433372"/>
                  </a:lnTo>
                  <a:lnTo>
                    <a:pt x="81813" y="1431569"/>
                  </a:lnTo>
                  <a:lnTo>
                    <a:pt x="89255" y="1419669"/>
                  </a:lnTo>
                  <a:lnTo>
                    <a:pt x="87439" y="1411833"/>
                  </a:lnTo>
                  <a:lnTo>
                    <a:pt x="68249" y="1399844"/>
                  </a:lnTo>
                  <a:lnTo>
                    <a:pt x="1303528" y="1399844"/>
                  </a:lnTo>
                  <a:lnTo>
                    <a:pt x="1284325" y="1411833"/>
                  </a:lnTo>
                  <a:lnTo>
                    <a:pt x="1282522" y="1419669"/>
                  </a:lnTo>
                  <a:lnTo>
                    <a:pt x="1289964" y="1431569"/>
                  </a:lnTo>
                  <a:lnTo>
                    <a:pt x="1297800" y="1433372"/>
                  </a:lnTo>
                  <a:lnTo>
                    <a:pt x="1371777" y="1387144"/>
                  </a:lnTo>
                  <a:close/>
                </a:path>
                <a:path extrusionOk="0" h="1433829" w="4364355">
                  <a:moveTo>
                    <a:pt x="4364050" y="43027"/>
                  </a:moveTo>
                  <a:lnTo>
                    <a:pt x="4343489" y="31369"/>
                  </a:lnTo>
                  <a:lnTo>
                    <a:pt x="4288167" y="0"/>
                  </a:lnTo>
                  <a:lnTo>
                    <a:pt x="4280420" y="2133"/>
                  </a:lnTo>
                  <a:lnTo>
                    <a:pt x="4273499" y="14338"/>
                  </a:lnTo>
                  <a:lnTo>
                    <a:pt x="4275633" y="22098"/>
                  </a:lnTo>
                  <a:lnTo>
                    <a:pt x="4295483" y="33350"/>
                  </a:lnTo>
                  <a:lnTo>
                    <a:pt x="3970032" y="50634"/>
                  </a:lnTo>
                  <a:lnTo>
                    <a:pt x="3736225" y="66890"/>
                  </a:lnTo>
                  <a:lnTo>
                    <a:pt x="3628669" y="76365"/>
                  </a:lnTo>
                  <a:lnTo>
                    <a:pt x="3564801" y="83121"/>
                  </a:lnTo>
                  <a:lnTo>
                    <a:pt x="3509378" y="90208"/>
                  </a:lnTo>
                  <a:lnTo>
                    <a:pt x="3464153" y="97650"/>
                  </a:lnTo>
                  <a:lnTo>
                    <a:pt x="3415220" y="109613"/>
                  </a:lnTo>
                  <a:lnTo>
                    <a:pt x="3366363" y="127787"/>
                  </a:lnTo>
                  <a:lnTo>
                    <a:pt x="3332962" y="148158"/>
                  </a:lnTo>
                  <a:lnTo>
                    <a:pt x="3305022" y="185216"/>
                  </a:lnTo>
                  <a:lnTo>
                    <a:pt x="3300425" y="211683"/>
                  </a:lnTo>
                  <a:lnTo>
                    <a:pt x="3300425" y="213601"/>
                  </a:lnTo>
                  <a:lnTo>
                    <a:pt x="3308007" y="252653"/>
                  </a:lnTo>
                  <a:lnTo>
                    <a:pt x="3322993" y="289852"/>
                  </a:lnTo>
                  <a:lnTo>
                    <a:pt x="3346399" y="279971"/>
                  </a:lnTo>
                  <a:lnTo>
                    <a:pt x="3336061" y="255498"/>
                  </a:lnTo>
                  <a:lnTo>
                    <a:pt x="3331870" y="243941"/>
                  </a:lnTo>
                  <a:lnTo>
                    <a:pt x="3328555" y="232664"/>
                  </a:lnTo>
                  <a:lnTo>
                    <a:pt x="3326447" y="221881"/>
                  </a:lnTo>
                  <a:lnTo>
                    <a:pt x="3325876" y="213601"/>
                  </a:lnTo>
                  <a:lnTo>
                    <a:pt x="3325812" y="212699"/>
                  </a:lnTo>
                  <a:lnTo>
                    <a:pt x="3325749" y="213601"/>
                  </a:lnTo>
                  <a:lnTo>
                    <a:pt x="3325749" y="211683"/>
                  </a:lnTo>
                  <a:lnTo>
                    <a:pt x="3325812" y="212699"/>
                  </a:lnTo>
                  <a:lnTo>
                    <a:pt x="3325888" y="211683"/>
                  </a:lnTo>
                  <a:lnTo>
                    <a:pt x="3326434" y="204368"/>
                  </a:lnTo>
                  <a:lnTo>
                    <a:pt x="3326511" y="203263"/>
                  </a:lnTo>
                  <a:lnTo>
                    <a:pt x="3326803" y="202120"/>
                  </a:lnTo>
                  <a:lnTo>
                    <a:pt x="3328530" y="195453"/>
                  </a:lnTo>
                  <a:lnTo>
                    <a:pt x="3328809" y="194335"/>
                  </a:lnTo>
                  <a:lnTo>
                    <a:pt x="3329394" y="193141"/>
                  </a:lnTo>
                  <a:lnTo>
                    <a:pt x="3332518" y="186613"/>
                  </a:lnTo>
                  <a:lnTo>
                    <a:pt x="3332988" y="185635"/>
                  </a:lnTo>
                  <a:lnTo>
                    <a:pt x="3333813" y="184531"/>
                  </a:lnTo>
                  <a:lnTo>
                    <a:pt x="3338919" y="177660"/>
                  </a:lnTo>
                  <a:lnTo>
                    <a:pt x="3339477" y="176898"/>
                  </a:lnTo>
                  <a:lnTo>
                    <a:pt x="3340417" y="176009"/>
                  </a:lnTo>
                  <a:lnTo>
                    <a:pt x="3348240" y="168605"/>
                  </a:lnTo>
                  <a:lnTo>
                    <a:pt x="3398609" y="141795"/>
                  </a:lnTo>
                  <a:lnTo>
                    <a:pt x="3436963" y="129921"/>
                  </a:lnTo>
                  <a:lnTo>
                    <a:pt x="3489820" y="118897"/>
                  </a:lnTo>
                  <a:lnTo>
                    <a:pt x="3539325" y="111798"/>
                  </a:lnTo>
                  <a:lnTo>
                    <a:pt x="3631234" y="101638"/>
                  </a:lnTo>
                  <a:lnTo>
                    <a:pt x="3738321" y="92202"/>
                  </a:lnTo>
                  <a:lnTo>
                    <a:pt x="3971645" y="75984"/>
                  </a:lnTo>
                  <a:lnTo>
                    <a:pt x="4296257" y="58750"/>
                  </a:lnTo>
                  <a:lnTo>
                    <a:pt x="4277753" y="71437"/>
                  </a:lnTo>
                  <a:lnTo>
                    <a:pt x="4276280" y="79349"/>
                  </a:lnTo>
                  <a:lnTo>
                    <a:pt x="4284218" y="90919"/>
                  </a:lnTo>
                  <a:lnTo>
                    <a:pt x="4292117" y="92392"/>
                  </a:lnTo>
                  <a:lnTo>
                    <a:pt x="4364050" y="430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27"/>
            <p:cNvSpPr/>
            <p:nvPr/>
          </p:nvSpPr>
          <p:spPr>
            <a:xfrm>
              <a:off x="3780998" y="3603652"/>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9" name="Google Shape;689;p27"/>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690" name="Google Shape;690;p27"/>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691" name="Google Shape;691;p27"/>
          <p:cNvSpPr txBox="1"/>
          <p:nvPr/>
        </p:nvSpPr>
        <p:spPr>
          <a:xfrm>
            <a:off x="6219102" y="1382674"/>
            <a:ext cx="2684780" cy="1016000"/>
          </a:xfrm>
          <a:prstGeom prst="rect">
            <a:avLst/>
          </a:prstGeom>
          <a:noFill/>
          <a:ln>
            <a:noFill/>
          </a:ln>
        </p:spPr>
        <p:txBody>
          <a:bodyPr anchorCtr="0" anchor="t" bIns="0" lIns="0" spcFirstLastPara="1" rIns="0" wrap="square" tIns="186675">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output fmap</a:t>
            </a:r>
            <a:endParaRPr sz="2400">
              <a:solidFill>
                <a:schemeClr val="dk1"/>
              </a:solidFill>
              <a:latin typeface="Arial"/>
              <a:ea typeface="Arial"/>
              <a:cs typeface="Arial"/>
              <a:sym typeface="Arial"/>
            </a:endParaRPr>
          </a:p>
          <a:p>
            <a:pPr indent="0" lvl="0" marL="1513840" marR="0" rtl="0" algn="l">
              <a:lnSpc>
                <a:spcPct val="100000"/>
              </a:lnSpc>
              <a:spcBef>
                <a:spcPts val="1145"/>
              </a:spcBef>
              <a:spcAft>
                <a:spcPts val="0"/>
              </a:spcAft>
              <a:buNone/>
            </a:pPr>
            <a:r>
              <a:rPr b="1" lang="en-US" sz="2000">
                <a:solidFill>
                  <a:schemeClr val="dk1"/>
                </a:solidFill>
                <a:latin typeface="Arial"/>
                <a:ea typeface="Arial"/>
                <a:cs typeface="Arial"/>
                <a:sym typeface="Arial"/>
              </a:rPr>
              <a:t>an output</a:t>
            </a:r>
            <a:endParaRPr sz="2000">
              <a:solidFill>
                <a:schemeClr val="dk1"/>
              </a:solidFill>
              <a:latin typeface="Arial"/>
              <a:ea typeface="Arial"/>
              <a:cs typeface="Arial"/>
              <a:sym typeface="Arial"/>
            </a:endParaRPr>
          </a:p>
        </p:txBody>
      </p:sp>
      <p:sp>
        <p:nvSpPr>
          <p:cNvPr id="692" name="Google Shape;692;p27"/>
          <p:cNvSpPr txBox="1"/>
          <p:nvPr/>
        </p:nvSpPr>
        <p:spPr>
          <a:xfrm>
            <a:off x="7720698" y="2372867"/>
            <a:ext cx="12096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chemeClr val="dk1"/>
                </a:solidFill>
                <a:latin typeface="Arial"/>
                <a:ea typeface="Arial"/>
                <a:cs typeface="Arial"/>
                <a:sym typeface="Arial"/>
              </a:rPr>
              <a:t>activation</a:t>
            </a:r>
            <a:endParaRPr sz="20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grpSp>
        <p:nvGrpSpPr>
          <p:cNvPr id="697" name="Google Shape;697;p28"/>
          <p:cNvGrpSpPr/>
          <p:nvPr/>
        </p:nvGrpSpPr>
        <p:grpSpPr>
          <a:xfrm>
            <a:off x="3108726" y="2134274"/>
            <a:ext cx="92710" cy="1372235"/>
            <a:chOff x="3108726" y="2134274"/>
            <a:chExt cx="92710" cy="1372235"/>
          </a:xfrm>
        </p:grpSpPr>
        <p:sp>
          <p:nvSpPr>
            <p:cNvPr id="698" name="Google Shape;698;p28"/>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8"/>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0" name="Google Shape;700;p28"/>
          <p:cNvSpPr txBox="1"/>
          <p:nvPr/>
        </p:nvSpPr>
        <p:spPr>
          <a:xfrm>
            <a:off x="3069234" y="266954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701" name="Google Shape;701;p28"/>
          <p:cNvGrpSpPr/>
          <p:nvPr/>
        </p:nvGrpSpPr>
        <p:grpSpPr>
          <a:xfrm>
            <a:off x="1008887" y="2133600"/>
            <a:ext cx="6577583" cy="1402079"/>
            <a:chOff x="1008887" y="2133600"/>
            <a:chExt cx="6577583" cy="1402079"/>
          </a:xfrm>
        </p:grpSpPr>
        <p:pic>
          <p:nvPicPr>
            <p:cNvPr id="702" name="Google Shape;702;p28"/>
            <p:cNvPicPr preferRelativeResize="0"/>
            <p:nvPr/>
          </p:nvPicPr>
          <p:blipFill rotWithShape="1">
            <a:blip r:embed="rId3">
              <a:alphaModFix/>
            </a:blip>
            <a:srcRect b="0" l="0" r="0" t="0"/>
            <a:stretch/>
          </p:blipFill>
          <p:spPr>
            <a:xfrm>
              <a:off x="3276599" y="2133600"/>
              <a:ext cx="1374648" cy="1374648"/>
            </a:xfrm>
            <a:prstGeom prst="rect">
              <a:avLst/>
            </a:prstGeom>
            <a:noFill/>
            <a:ln>
              <a:noFill/>
            </a:ln>
          </p:spPr>
        </p:pic>
        <p:pic>
          <p:nvPicPr>
            <p:cNvPr id="703" name="Google Shape;703;p28"/>
            <p:cNvPicPr preferRelativeResize="0"/>
            <p:nvPr/>
          </p:nvPicPr>
          <p:blipFill rotWithShape="1">
            <a:blip r:embed="rId4">
              <a:alphaModFix/>
            </a:blip>
            <a:srcRect b="0" l="0" r="0" t="0"/>
            <a:stretch/>
          </p:blipFill>
          <p:spPr>
            <a:xfrm>
              <a:off x="1008887" y="2645663"/>
              <a:ext cx="844296" cy="841248"/>
            </a:xfrm>
            <a:prstGeom prst="rect">
              <a:avLst/>
            </a:prstGeom>
            <a:noFill/>
            <a:ln>
              <a:noFill/>
            </a:ln>
          </p:spPr>
        </p:pic>
        <p:sp>
          <p:nvSpPr>
            <p:cNvPr id="704" name="Google Shape;704;p28"/>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05" name="Google Shape;705;p28"/>
            <p:cNvPicPr preferRelativeResize="0"/>
            <p:nvPr/>
          </p:nvPicPr>
          <p:blipFill rotWithShape="1">
            <a:blip r:embed="rId5">
              <a:alphaModFix/>
            </a:blip>
            <a:srcRect b="0" l="0" r="0" t="0"/>
            <a:stretch/>
          </p:blipFill>
          <p:spPr>
            <a:xfrm>
              <a:off x="6486143" y="2435352"/>
              <a:ext cx="1100327" cy="1100327"/>
            </a:xfrm>
            <a:prstGeom prst="rect">
              <a:avLst/>
            </a:prstGeom>
            <a:noFill/>
            <a:ln>
              <a:noFill/>
            </a:ln>
          </p:spPr>
        </p:pic>
      </p:grpSp>
      <p:grpSp>
        <p:nvGrpSpPr>
          <p:cNvPr id="706" name="Google Shape;706;p28"/>
          <p:cNvGrpSpPr/>
          <p:nvPr/>
        </p:nvGrpSpPr>
        <p:grpSpPr>
          <a:xfrm>
            <a:off x="840607" y="2646338"/>
            <a:ext cx="92710" cy="838835"/>
            <a:chOff x="840607" y="2646338"/>
            <a:chExt cx="92710" cy="838835"/>
          </a:xfrm>
        </p:grpSpPr>
        <p:sp>
          <p:nvSpPr>
            <p:cNvPr id="707" name="Google Shape;707;p28"/>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28"/>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9" name="Google Shape;709;p28"/>
          <p:cNvSpPr txBox="1"/>
          <p:nvPr/>
        </p:nvSpPr>
        <p:spPr>
          <a:xfrm>
            <a:off x="801116" y="2913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710" name="Google Shape;710;p28"/>
          <p:cNvGrpSpPr/>
          <p:nvPr/>
        </p:nvGrpSpPr>
        <p:grpSpPr>
          <a:xfrm>
            <a:off x="1010549" y="3556877"/>
            <a:ext cx="842010" cy="92710"/>
            <a:chOff x="1010549" y="3556877"/>
            <a:chExt cx="842010" cy="92710"/>
          </a:xfrm>
        </p:grpSpPr>
        <p:sp>
          <p:nvSpPr>
            <p:cNvPr id="711" name="Google Shape;711;p28"/>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28"/>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3" name="Google Shape;713;p28"/>
          <p:cNvSpPr txBox="1"/>
          <p:nvPr/>
        </p:nvSpPr>
        <p:spPr>
          <a:xfrm>
            <a:off x="469816" y="2102611"/>
            <a:ext cx="19240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 (weights)</a:t>
            </a:r>
            <a:endParaRPr sz="2400">
              <a:solidFill>
                <a:schemeClr val="dk1"/>
              </a:solidFill>
              <a:latin typeface="Arial"/>
              <a:ea typeface="Arial"/>
              <a:cs typeface="Arial"/>
              <a:sym typeface="Arial"/>
            </a:endParaRPr>
          </a:p>
        </p:txBody>
      </p:sp>
      <p:sp>
        <p:nvSpPr>
          <p:cNvPr id="714" name="Google Shape;714;p28"/>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sp>
        <p:nvSpPr>
          <p:cNvPr id="715" name="Google Shape;715;p28"/>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grpSp>
        <p:nvGrpSpPr>
          <p:cNvPr id="716" name="Google Shape;716;p28"/>
          <p:cNvGrpSpPr/>
          <p:nvPr/>
        </p:nvGrpSpPr>
        <p:grpSpPr>
          <a:xfrm>
            <a:off x="6299017" y="2435922"/>
            <a:ext cx="1286285" cy="1097915"/>
            <a:chOff x="6299017" y="2435922"/>
            <a:chExt cx="1286285" cy="1097915"/>
          </a:xfrm>
        </p:grpSpPr>
        <p:sp>
          <p:nvSpPr>
            <p:cNvPr id="717" name="Google Shape;717;p28"/>
            <p:cNvSpPr/>
            <p:nvPr/>
          </p:nvSpPr>
          <p:spPr>
            <a:xfrm>
              <a:off x="6488022" y="243600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28"/>
            <p:cNvSpPr/>
            <p:nvPr/>
          </p:nvSpPr>
          <p:spPr>
            <a:xfrm>
              <a:off x="6299017" y="2435922"/>
              <a:ext cx="92710" cy="1097915"/>
            </a:xfrm>
            <a:custGeom>
              <a:rect b="b" l="l" r="r" t="t"/>
              <a:pathLst>
                <a:path extrusionOk="0" h="1097914" w="92710">
                  <a:moveTo>
                    <a:pt x="13704" y="1008203"/>
                  </a:moveTo>
                  <a:lnTo>
                    <a:pt x="1809" y="1015638"/>
                  </a:lnTo>
                  <a:lnTo>
                    <a:pt x="1" y="1023473"/>
                  </a:lnTo>
                  <a:lnTo>
                    <a:pt x="46238" y="1097452"/>
                  </a:lnTo>
                  <a:lnTo>
                    <a:pt x="61213" y="1073491"/>
                  </a:lnTo>
                  <a:lnTo>
                    <a:pt x="33538" y="1073491"/>
                  </a:lnTo>
                  <a:lnTo>
                    <a:pt x="33538" y="1029208"/>
                  </a:lnTo>
                  <a:lnTo>
                    <a:pt x="21540" y="1010011"/>
                  </a:lnTo>
                  <a:lnTo>
                    <a:pt x="13704" y="1008203"/>
                  </a:lnTo>
                  <a:close/>
                </a:path>
                <a:path extrusionOk="0" h="1097914" w="92710">
                  <a:moveTo>
                    <a:pt x="33538" y="1029208"/>
                  </a:moveTo>
                  <a:lnTo>
                    <a:pt x="33538" y="1073491"/>
                  </a:lnTo>
                  <a:lnTo>
                    <a:pt x="58938" y="1073491"/>
                  </a:lnTo>
                  <a:lnTo>
                    <a:pt x="58938" y="1066759"/>
                  </a:lnTo>
                  <a:lnTo>
                    <a:pt x="35468" y="1066759"/>
                  </a:lnTo>
                  <a:lnTo>
                    <a:pt x="46238" y="1049528"/>
                  </a:lnTo>
                  <a:lnTo>
                    <a:pt x="33538" y="1029208"/>
                  </a:lnTo>
                  <a:close/>
                </a:path>
                <a:path extrusionOk="0" h="1097914" w="92710">
                  <a:moveTo>
                    <a:pt x="78771" y="1008203"/>
                  </a:moveTo>
                  <a:lnTo>
                    <a:pt x="70935" y="1010011"/>
                  </a:lnTo>
                  <a:lnTo>
                    <a:pt x="58938" y="1029208"/>
                  </a:lnTo>
                  <a:lnTo>
                    <a:pt x="58938" y="1073491"/>
                  </a:lnTo>
                  <a:lnTo>
                    <a:pt x="61213" y="1073491"/>
                  </a:lnTo>
                  <a:lnTo>
                    <a:pt x="92475" y="1023473"/>
                  </a:lnTo>
                  <a:lnTo>
                    <a:pt x="90666" y="1015638"/>
                  </a:lnTo>
                  <a:lnTo>
                    <a:pt x="78771"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6" y="47925"/>
                  </a:moveTo>
                  <a:lnTo>
                    <a:pt x="33536" y="68245"/>
                  </a:lnTo>
                  <a:lnTo>
                    <a:pt x="33538" y="1029208"/>
                  </a:lnTo>
                  <a:lnTo>
                    <a:pt x="46238" y="1049528"/>
                  </a:lnTo>
                  <a:lnTo>
                    <a:pt x="58938" y="1029208"/>
                  </a:lnTo>
                  <a:lnTo>
                    <a:pt x="58936" y="68245"/>
                  </a:lnTo>
                  <a:lnTo>
                    <a:pt x="46236" y="47925"/>
                  </a:lnTo>
                  <a:close/>
                </a:path>
                <a:path extrusionOk="0" h="1097914" w="92710">
                  <a:moveTo>
                    <a:pt x="46236" y="0"/>
                  </a:moveTo>
                  <a:lnTo>
                    <a:pt x="0" y="73980"/>
                  </a:lnTo>
                  <a:lnTo>
                    <a:pt x="1808" y="81814"/>
                  </a:lnTo>
                  <a:lnTo>
                    <a:pt x="13704"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70" y="89249"/>
                  </a:lnTo>
                  <a:lnTo>
                    <a:pt x="90666"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28"/>
            <p:cNvSpPr/>
            <p:nvPr/>
          </p:nvSpPr>
          <p:spPr>
            <a:xfrm>
              <a:off x="6322395" y="2847488"/>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0" name="Google Shape;720;p28"/>
          <p:cNvSpPr txBox="1"/>
          <p:nvPr/>
        </p:nvSpPr>
        <p:spPr>
          <a:xfrm>
            <a:off x="6275556" y="2834132"/>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grpSp>
        <p:nvGrpSpPr>
          <p:cNvPr id="721" name="Google Shape;721;p28"/>
          <p:cNvGrpSpPr/>
          <p:nvPr/>
        </p:nvGrpSpPr>
        <p:grpSpPr>
          <a:xfrm>
            <a:off x="1433626" y="2134360"/>
            <a:ext cx="6207978" cy="1371600"/>
            <a:chOff x="1433626" y="2134360"/>
            <a:chExt cx="6207978" cy="1371600"/>
          </a:xfrm>
        </p:grpSpPr>
        <p:sp>
          <p:nvSpPr>
            <p:cNvPr id="722" name="Google Shape;722;p28"/>
            <p:cNvSpPr/>
            <p:nvPr/>
          </p:nvSpPr>
          <p:spPr>
            <a:xfrm>
              <a:off x="3278078"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28"/>
            <p:cNvSpPr/>
            <p:nvPr/>
          </p:nvSpPr>
          <p:spPr>
            <a:xfrm>
              <a:off x="1433626" y="2534615"/>
              <a:ext cx="2626995" cy="538480"/>
            </a:xfrm>
            <a:custGeom>
              <a:rect b="b" l="l" r="r" t="t"/>
              <a:pathLst>
                <a:path extrusionOk="0" h="538480" w="2626995">
                  <a:moveTo>
                    <a:pt x="2553598" y="40220"/>
                  </a:moveTo>
                  <a:lnTo>
                    <a:pt x="0" y="513200"/>
                  </a:lnTo>
                  <a:lnTo>
                    <a:pt x="4626" y="538175"/>
                  </a:lnTo>
                  <a:lnTo>
                    <a:pt x="2558225" y="65195"/>
                  </a:lnTo>
                  <a:lnTo>
                    <a:pt x="2577320" y="48743"/>
                  </a:lnTo>
                  <a:lnTo>
                    <a:pt x="2553598" y="40220"/>
                  </a:lnTo>
                  <a:close/>
                </a:path>
                <a:path extrusionOk="0" h="538480" w="2626995">
                  <a:moveTo>
                    <a:pt x="2604900" y="31662"/>
                  </a:moveTo>
                  <a:lnTo>
                    <a:pt x="2599801" y="31662"/>
                  </a:lnTo>
                  <a:lnTo>
                    <a:pt x="2604427" y="56638"/>
                  </a:lnTo>
                  <a:lnTo>
                    <a:pt x="2558225" y="65195"/>
                  </a:lnTo>
                  <a:lnTo>
                    <a:pt x="2521670" y="96693"/>
                  </a:lnTo>
                  <a:lnTo>
                    <a:pt x="2521074" y="104712"/>
                  </a:lnTo>
                  <a:lnTo>
                    <a:pt x="2530231" y="115340"/>
                  </a:lnTo>
                  <a:lnTo>
                    <a:pt x="2538249" y="115937"/>
                  </a:lnTo>
                  <a:lnTo>
                    <a:pt x="2626887" y="39561"/>
                  </a:lnTo>
                  <a:lnTo>
                    <a:pt x="2604900" y="31662"/>
                  </a:lnTo>
                  <a:close/>
                </a:path>
                <a:path extrusionOk="0" h="538480" w="2626995">
                  <a:moveTo>
                    <a:pt x="2577320" y="48743"/>
                  </a:moveTo>
                  <a:lnTo>
                    <a:pt x="2558225" y="65195"/>
                  </a:lnTo>
                  <a:lnTo>
                    <a:pt x="2604427" y="56638"/>
                  </a:lnTo>
                  <a:lnTo>
                    <a:pt x="2604328" y="56104"/>
                  </a:lnTo>
                  <a:lnTo>
                    <a:pt x="2597809" y="56104"/>
                  </a:lnTo>
                  <a:lnTo>
                    <a:pt x="2577320" y="48743"/>
                  </a:lnTo>
                  <a:close/>
                </a:path>
                <a:path extrusionOk="0" h="538480" w="2626995">
                  <a:moveTo>
                    <a:pt x="2593813" y="34531"/>
                  </a:moveTo>
                  <a:lnTo>
                    <a:pt x="2577320" y="48743"/>
                  </a:lnTo>
                  <a:lnTo>
                    <a:pt x="2597809" y="56104"/>
                  </a:lnTo>
                  <a:lnTo>
                    <a:pt x="2593813" y="34531"/>
                  </a:lnTo>
                  <a:close/>
                </a:path>
                <a:path extrusionOk="0" h="538480" w="2626995">
                  <a:moveTo>
                    <a:pt x="2600333" y="34531"/>
                  </a:moveTo>
                  <a:lnTo>
                    <a:pt x="2593813" y="34531"/>
                  </a:lnTo>
                  <a:lnTo>
                    <a:pt x="2597809" y="56104"/>
                  </a:lnTo>
                  <a:lnTo>
                    <a:pt x="2604328" y="56104"/>
                  </a:lnTo>
                  <a:lnTo>
                    <a:pt x="2600333" y="34531"/>
                  </a:lnTo>
                  <a:close/>
                </a:path>
                <a:path extrusionOk="0" h="538480" w="2626995">
                  <a:moveTo>
                    <a:pt x="2599801" y="31662"/>
                  </a:moveTo>
                  <a:lnTo>
                    <a:pt x="2553598" y="40220"/>
                  </a:lnTo>
                  <a:lnTo>
                    <a:pt x="2577320" y="48743"/>
                  </a:lnTo>
                  <a:lnTo>
                    <a:pt x="2593813" y="34531"/>
                  </a:lnTo>
                  <a:lnTo>
                    <a:pt x="2600333" y="34531"/>
                  </a:lnTo>
                  <a:lnTo>
                    <a:pt x="2599801" y="31662"/>
                  </a:lnTo>
                  <a:close/>
                </a:path>
                <a:path extrusionOk="0" h="538480" w="2626995">
                  <a:moveTo>
                    <a:pt x="2516775" y="0"/>
                  </a:moveTo>
                  <a:lnTo>
                    <a:pt x="2509502" y="3428"/>
                  </a:lnTo>
                  <a:lnTo>
                    <a:pt x="2504758" y="16630"/>
                  </a:lnTo>
                  <a:lnTo>
                    <a:pt x="2508187" y="23903"/>
                  </a:lnTo>
                  <a:lnTo>
                    <a:pt x="2553598" y="40220"/>
                  </a:lnTo>
                  <a:lnTo>
                    <a:pt x="2599801" y="31662"/>
                  </a:lnTo>
                  <a:lnTo>
                    <a:pt x="2604900" y="31662"/>
                  </a:lnTo>
                  <a:lnTo>
                    <a:pt x="251677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28"/>
            <p:cNvSpPr/>
            <p:nvPr/>
          </p:nvSpPr>
          <p:spPr>
            <a:xfrm>
              <a:off x="3278078"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95373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8"/>
            <p:cNvSpPr/>
            <p:nvPr/>
          </p:nvSpPr>
          <p:spPr>
            <a:xfrm>
              <a:off x="3616116"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28"/>
            <p:cNvSpPr/>
            <p:nvPr/>
          </p:nvSpPr>
          <p:spPr>
            <a:xfrm>
              <a:off x="6488022" y="2436008"/>
              <a:ext cx="212090" cy="212090"/>
            </a:xfrm>
            <a:custGeom>
              <a:rect b="b" l="l" r="r" t="t"/>
              <a:pathLst>
                <a:path extrusionOk="0" h="212089" w="212090">
                  <a:moveTo>
                    <a:pt x="211475" y="0"/>
                  </a:moveTo>
                  <a:lnTo>
                    <a:pt x="0" y="0"/>
                  </a:lnTo>
                  <a:lnTo>
                    <a:pt x="0" y="211475"/>
                  </a:lnTo>
                  <a:lnTo>
                    <a:pt x="211475" y="211475"/>
                  </a:lnTo>
                  <a:lnTo>
                    <a:pt x="211475" y="0"/>
                  </a:lnTo>
                  <a:close/>
                </a:path>
              </a:pathLst>
            </a:custGeom>
            <a:solidFill>
              <a:srgbClr val="953735">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28"/>
            <p:cNvSpPr/>
            <p:nvPr/>
          </p:nvSpPr>
          <p:spPr>
            <a:xfrm>
              <a:off x="6488022" y="2436008"/>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8"/>
            <p:cNvSpPr/>
            <p:nvPr/>
          </p:nvSpPr>
          <p:spPr>
            <a:xfrm>
              <a:off x="4457364" y="2134360"/>
              <a:ext cx="2656840" cy="406400"/>
            </a:xfrm>
            <a:custGeom>
              <a:rect b="b" l="l" r="r" t="t"/>
              <a:pathLst>
                <a:path extrusionOk="0" h="406400" w="2656840">
                  <a:moveTo>
                    <a:pt x="0" y="0"/>
                  </a:moveTo>
                  <a:lnTo>
                    <a:pt x="2656440" y="406327"/>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28"/>
            <p:cNvSpPr/>
            <p:nvPr/>
          </p:nvSpPr>
          <p:spPr>
            <a:xfrm>
              <a:off x="4457364" y="2540687"/>
              <a:ext cx="2656840" cy="432434"/>
            </a:xfrm>
            <a:custGeom>
              <a:rect b="b" l="l" r="r" t="t"/>
              <a:pathLst>
                <a:path extrusionOk="0" h="432435" w="2656840">
                  <a:moveTo>
                    <a:pt x="0" y="431873"/>
                  </a:moveTo>
                  <a:lnTo>
                    <a:pt x="2656440"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28"/>
            <p:cNvSpPr/>
            <p:nvPr/>
          </p:nvSpPr>
          <p:spPr>
            <a:xfrm>
              <a:off x="7113804" y="2434949"/>
              <a:ext cx="212090" cy="212090"/>
            </a:xfrm>
            <a:custGeom>
              <a:rect b="b" l="l" r="r" t="t"/>
              <a:pathLst>
                <a:path extrusionOk="0" h="212089" w="212090">
                  <a:moveTo>
                    <a:pt x="211475" y="0"/>
                  </a:moveTo>
                  <a:lnTo>
                    <a:pt x="0" y="0"/>
                  </a:lnTo>
                  <a:lnTo>
                    <a:pt x="0" y="211475"/>
                  </a:lnTo>
                  <a:lnTo>
                    <a:pt x="211475" y="211475"/>
                  </a:lnTo>
                  <a:lnTo>
                    <a:pt x="211475" y="0"/>
                  </a:lnTo>
                  <a:close/>
                </a:path>
              </a:pathLst>
            </a:custGeom>
            <a:solidFill>
              <a:srgbClr val="FF0000">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28"/>
            <p:cNvSpPr/>
            <p:nvPr/>
          </p:nvSpPr>
          <p:spPr>
            <a:xfrm>
              <a:off x="7113804" y="2434949"/>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28"/>
            <p:cNvSpPr/>
            <p:nvPr/>
          </p:nvSpPr>
          <p:spPr>
            <a:xfrm>
              <a:off x="5431689" y="2895964"/>
              <a:ext cx="274320" cy="274320"/>
            </a:xfrm>
            <a:custGeom>
              <a:rect b="b" l="l" r="r" t="t"/>
              <a:pathLst>
                <a:path extrusionOk="0" h="274319" w="274320">
                  <a:moveTo>
                    <a:pt x="137160" y="0"/>
                  </a:moveTo>
                  <a:lnTo>
                    <a:pt x="93806" y="6992"/>
                  </a:lnTo>
                  <a:lnTo>
                    <a:pt x="56154" y="26464"/>
                  </a:lnTo>
                  <a:lnTo>
                    <a:pt x="26463" y="56155"/>
                  </a:lnTo>
                  <a:lnTo>
                    <a:pt x="6992" y="93807"/>
                  </a:lnTo>
                  <a:lnTo>
                    <a:pt x="0" y="137160"/>
                  </a:lnTo>
                  <a:lnTo>
                    <a:pt x="6992" y="180513"/>
                  </a:lnTo>
                  <a:lnTo>
                    <a:pt x="26463" y="218165"/>
                  </a:lnTo>
                  <a:lnTo>
                    <a:pt x="56154" y="247856"/>
                  </a:lnTo>
                  <a:lnTo>
                    <a:pt x="93806" y="267327"/>
                  </a:lnTo>
                  <a:lnTo>
                    <a:pt x="137160" y="274319"/>
                  </a:lnTo>
                  <a:lnTo>
                    <a:pt x="180513" y="267327"/>
                  </a:lnTo>
                  <a:lnTo>
                    <a:pt x="218165" y="247856"/>
                  </a:lnTo>
                  <a:lnTo>
                    <a:pt x="247856" y="218165"/>
                  </a:lnTo>
                  <a:lnTo>
                    <a:pt x="267327" y="180513"/>
                  </a:lnTo>
                  <a:lnTo>
                    <a:pt x="274320" y="137160"/>
                  </a:lnTo>
                  <a:lnTo>
                    <a:pt x="267327" y="93807"/>
                  </a:lnTo>
                  <a:lnTo>
                    <a:pt x="247856" y="56155"/>
                  </a:lnTo>
                  <a:lnTo>
                    <a:pt x="218165" y="26464"/>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28"/>
            <p:cNvSpPr/>
            <p:nvPr/>
          </p:nvSpPr>
          <p:spPr>
            <a:xfrm>
              <a:off x="5431689" y="2895964"/>
              <a:ext cx="274320" cy="274320"/>
            </a:xfrm>
            <a:custGeom>
              <a:rect b="b" l="l" r="r" t="t"/>
              <a:pathLst>
                <a:path extrusionOk="0" h="274319" w="274320">
                  <a:moveTo>
                    <a:pt x="137160" y="0"/>
                  </a:moveTo>
                  <a:lnTo>
                    <a:pt x="137160" y="274320"/>
                  </a:lnTo>
                </a:path>
                <a:path extrusionOk="0" h="274319" w="274320">
                  <a:moveTo>
                    <a:pt x="0" y="137160"/>
                  </a:moveTo>
                  <a:lnTo>
                    <a:pt x="274320" y="137160"/>
                  </a:lnTo>
                </a:path>
                <a:path extrusionOk="0" h="274319"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28"/>
            <p:cNvSpPr/>
            <p:nvPr/>
          </p:nvSpPr>
          <p:spPr>
            <a:xfrm>
              <a:off x="2427820" y="2983865"/>
              <a:ext cx="274320" cy="274320"/>
            </a:xfrm>
            <a:custGeom>
              <a:rect b="b" l="l" r="r" t="t"/>
              <a:pathLst>
                <a:path extrusionOk="0" h="274320" w="274319">
                  <a:moveTo>
                    <a:pt x="137160"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60" y="274320"/>
                  </a:lnTo>
                  <a:lnTo>
                    <a:pt x="180513" y="267327"/>
                  </a:lnTo>
                  <a:lnTo>
                    <a:pt x="218165" y="247856"/>
                  </a:lnTo>
                  <a:lnTo>
                    <a:pt x="247856" y="218165"/>
                  </a:lnTo>
                  <a:lnTo>
                    <a:pt x="267327" y="180513"/>
                  </a:lnTo>
                  <a:lnTo>
                    <a:pt x="274319" y="137160"/>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28"/>
            <p:cNvSpPr/>
            <p:nvPr/>
          </p:nvSpPr>
          <p:spPr>
            <a:xfrm>
              <a:off x="2427820" y="2983865"/>
              <a:ext cx="274320" cy="274320"/>
            </a:xfrm>
            <a:custGeom>
              <a:rect b="b" l="l" r="r" t="t"/>
              <a:pathLst>
                <a:path extrusionOk="0" h="274320" w="274319">
                  <a:moveTo>
                    <a:pt x="40173" y="40173"/>
                  </a:moveTo>
                  <a:lnTo>
                    <a:pt x="234146" y="234146"/>
                  </a:lnTo>
                </a:path>
                <a:path extrusionOk="0" h="274320" w="274319">
                  <a:moveTo>
                    <a:pt x="234146" y="40173"/>
                  </a:moveTo>
                  <a:lnTo>
                    <a:pt x="40173" y="234146"/>
                  </a:lnTo>
                </a:path>
                <a:path extrusionOk="0" h="274320"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28"/>
            <p:cNvSpPr/>
            <p:nvPr/>
          </p:nvSpPr>
          <p:spPr>
            <a:xfrm>
              <a:off x="7209804" y="2244542"/>
              <a:ext cx="431800" cy="281940"/>
            </a:xfrm>
            <a:custGeom>
              <a:rect b="b" l="l" r="r" t="t"/>
              <a:pathLst>
                <a:path extrusionOk="0" h="281939" w="431800">
                  <a:moveTo>
                    <a:pt x="363091" y="33070"/>
                  </a:moveTo>
                  <a:lnTo>
                    <a:pt x="272726" y="45618"/>
                  </a:lnTo>
                  <a:lnTo>
                    <a:pt x="209894" y="56069"/>
                  </a:lnTo>
                  <a:lnTo>
                    <a:pt x="149655" y="68256"/>
                  </a:lnTo>
                  <a:lnTo>
                    <a:pt x="98088" y="82014"/>
                  </a:lnTo>
                  <a:lnTo>
                    <a:pt x="59879" y="98055"/>
                  </a:lnTo>
                  <a:lnTo>
                    <a:pt x="26070" y="126290"/>
                  </a:lnTo>
                  <a:lnTo>
                    <a:pt x="7225" y="159656"/>
                  </a:lnTo>
                  <a:lnTo>
                    <a:pt x="0" y="208210"/>
                  </a:lnTo>
                  <a:lnTo>
                    <a:pt x="1403" y="232750"/>
                  </a:lnTo>
                  <a:lnTo>
                    <a:pt x="4653" y="257376"/>
                  </a:lnTo>
                  <a:lnTo>
                    <a:pt x="8770" y="281847"/>
                  </a:lnTo>
                  <a:lnTo>
                    <a:pt x="33817" y="277632"/>
                  </a:lnTo>
                  <a:lnTo>
                    <a:pt x="29700" y="253161"/>
                  </a:lnTo>
                  <a:lnTo>
                    <a:pt x="26584" y="229435"/>
                  </a:lnTo>
                  <a:lnTo>
                    <a:pt x="26845" y="185629"/>
                  </a:lnTo>
                  <a:lnTo>
                    <a:pt x="40342" y="149484"/>
                  </a:lnTo>
                  <a:lnTo>
                    <a:pt x="73858" y="119261"/>
                  </a:lnTo>
                  <a:lnTo>
                    <a:pt x="129440" y="99353"/>
                  </a:lnTo>
                  <a:lnTo>
                    <a:pt x="184383" y="86795"/>
                  </a:lnTo>
                  <a:lnTo>
                    <a:pt x="276893" y="70674"/>
                  </a:lnTo>
                  <a:lnTo>
                    <a:pt x="335883" y="62216"/>
                  </a:lnTo>
                  <a:lnTo>
                    <a:pt x="364432" y="58498"/>
                  </a:lnTo>
                  <a:lnTo>
                    <a:pt x="383927" y="43106"/>
                  </a:lnTo>
                  <a:lnTo>
                    <a:pt x="363091" y="33070"/>
                  </a:lnTo>
                  <a:close/>
                </a:path>
                <a:path extrusionOk="0" h="281939" w="431800">
                  <a:moveTo>
                    <a:pt x="410815" y="27863"/>
                  </a:moveTo>
                  <a:lnTo>
                    <a:pt x="406303" y="27863"/>
                  </a:lnTo>
                  <a:lnTo>
                    <a:pt x="409187" y="53099"/>
                  </a:lnTo>
                  <a:lnTo>
                    <a:pt x="364432" y="58498"/>
                  </a:lnTo>
                  <a:lnTo>
                    <a:pt x="347353" y="71982"/>
                  </a:lnTo>
                  <a:lnTo>
                    <a:pt x="346414" y="79969"/>
                  </a:lnTo>
                  <a:lnTo>
                    <a:pt x="355107" y="90978"/>
                  </a:lnTo>
                  <a:lnTo>
                    <a:pt x="363093" y="91917"/>
                  </a:lnTo>
                  <a:lnTo>
                    <a:pt x="431563" y="37857"/>
                  </a:lnTo>
                  <a:lnTo>
                    <a:pt x="410815" y="27863"/>
                  </a:lnTo>
                  <a:close/>
                </a:path>
                <a:path extrusionOk="0" h="281939" w="431800">
                  <a:moveTo>
                    <a:pt x="383927" y="43106"/>
                  </a:moveTo>
                  <a:lnTo>
                    <a:pt x="364432" y="58498"/>
                  </a:lnTo>
                  <a:lnTo>
                    <a:pt x="409187" y="53099"/>
                  </a:lnTo>
                  <a:lnTo>
                    <a:pt x="409053" y="51923"/>
                  </a:lnTo>
                  <a:lnTo>
                    <a:pt x="402234" y="51923"/>
                  </a:lnTo>
                  <a:lnTo>
                    <a:pt x="383927" y="43106"/>
                  </a:lnTo>
                  <a:close/>
                </a:path>
                <a:path extrusionOk="0" h="281939" w="431800">
                  <a:moveTo>
                    <a:pt x="399876" y="30514"/>
                  </a:moveTo>
                  <a:lnTo>
                    <a:pt x="383927" y="43106"/>
                  </a:lnTo>
                  <a:lnTo>
                    <a:pt x="402234" y="51923"/>
                  </a:lnTo>
                  <a:lnTo>
                    <a:pt x="399876" y="30514"/>
                  </a:lnTo>
                  <a:close/>
                </a:path>
                <a:path extrusionOk="0" h="281939" w="431800">
                  <a:moveTo>
                    <a:pt x="406606" y="30514"/>
                  </a:moveTo>
                  <a:lnTo>
                    <a:pt x="399876" y="30514"/>
                  </a:lnTo>
                  <a:lnTo>
                    <a:pt x="402234" y="51923"/>
                  </a:lnTo>
                  <a:lnTo>
                    <a:pt x="409053" y="51923"/>
                  </a:lnTo>
                  <a:lnTo>
                    <a:pt x="406606" y="30514"/>
                  </a:lnTo>
                  <a:close/>
                </a:path>
                <a:path extrusionOk="0" h="281939" w="431800">
                  <a:moveTo>
                    <a:pt x="406303" y="27863"/>
                  </a:moveTo>
                  <a:lnTo>
                    <a:pt x="363091" y="33070"/>
                  </a:lnTo>
                  <a:lnTo>
                    <a:pt x="383927" y="43106"/>
                  </a:lnTo>
                  <a:lnTo>
                    <a:pt x="399876" y="30514"/>
                  </a:lnTo>
                  <a:lnTo>
                    <a:pt x="406606" y="30514"/>
                  </a:lnTo>
                  <a:lnTo>
                    <a:pt x="406303" y="27863"/>
                  </a:lnTo>
                  <a:close/>
                </a:path>
                <a:path extrusionOk="0" h="281939" w="431800">
                  <a:moveTo>
                    <a:pt x="352966" y="0"/>
                  </a:moveTo>
                  <a:lnTo>
                    <a:pt x="345375" y="2655"/>
                  </a:lnTo>
                  <a:lnTo>
                    <a:pt x="339288" y="15294"/>
                  </a:lnTo>
                  <a:lnTo>
                    <a:pt x="341943" y="22884"/>
                  </a:lnTo>
                  <a:lnTo>
                    <a:pt x="363091" y="33070"/>
                  </a:lnTo>
                  <a:lnTo>
                    <a:pt x="406303" y="27863"/>
                  </a:lnTo>
                  <a:lnTo>
                    <a:pt x="410815" y="27863"/>
                  </a:lnTo>
                  <a:lnTo>
                    <a:pt x="35296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7" name="Google Shape;737;p28"/>
          <p:cNvSpPr txBox="1"/>
          <p:nvPr/>
        </p:nvSpPr>
        <p:spPr>
          <a:xfrm>
            <a:off x="2163891" y="3867404"/>
            <a:ext cx="40132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Sliding Window Processing</a:t>
            </a:r>
            <a:endParaRPr sz="2400">
              <a:solidFill>
                <a:schemeClr val="dk1"/>
              </a:solidFill>
              <a:latin typeface="Arial"/>
              <a:ea typeface="Arial"/>
              <a:cs typeface="Arial"/>
              <a:sym typeface="Arial"/>
            </a:endParaRPr>
          </a:p>
        </p:txBody>
      </p:sp>
      <p:sp>
        <p:nvSpPr>
          <p:cNvPr id="738" name="Google Shape;738;p28"/>
          <p:cNvSpPr txBox="1"/>
          <p:nvPr/>
        </p:nvSpPr>
        <p:spPr>
          <a:xfrm>
            <a:off x="3239181" y="1557020"/>
            <a:ext cx="14490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input fmap</a:t>
            </a:r>
            <a:endParaRPr sz="2400">
              <a:solidFill>
                <a:schemeClr val="dk1"/>
              </a:solidFill>
              <a:latin typeface="Arial"/>
              <a:ea typeface="Arial"/>
              <a:cs typeface="Arial"/>
              <a:sym typeface="Arial"/>
            </a:endParaRPr>
          </a:p>
        </p:txBody>
      </p:sp>
      <p:sp>
        <p:nvSpPr>
          <p:cNvPr id="739" name="Google Shape;739;p28"/>
          <p:cNvSpPr txBox="1"/>
          <p:nvPr/>
        </p:nvSpPr>
        <p:spPr>
          <a:xfrm>
            <a:off x="7720698" y="2372867"/>
            <a:ext cx="12096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chemeClr val="dk1"/>
                </a:solidFill>
                <a:latin typeface="Arial"/>
                <a:ea typeface="Arial"/>
                <a:cs typeface="Arial"/>
                <a:sym typeface="Arial"/>
              </a:rPr>
              <a:t>activation</a:t>
            </a:r>
            <a:endParaRPr sz="2000">
              <a:solidFill>
                <a:schemeClr val="dk1"/>
              </a:solidFill>
              <a:latin typeface="Arial"/>
              <a:ea typeface="Arial"/>
              <a:cs typeface="Arial"/>
              <a:sym typeface="Arial"/>
            </a:endParaRPr>
          </a:p>
        </p:txBody>
      </p:sp>
      <p:sp>
        <p:nvSpPr>
          <p:cNvPr id="740" name="Google Shape;740;p28"/>
          <p:cNvSpPr txBox="1"/>
          <p:nvPr/>
        </p:nvSpPr>
        <p:spPr>
          <a:xfrm>
            <a:off x="6219102" y="1382674"/>
            <a:ext cx="2684780" cy="1016000"/>
          </a:xfrm>
          <a:prstGeom prst="rect">
            <a:avLst/>
          </a:prstGeom>
          <a:noFill/>
          <a:ln>
            <a:noFill/>
          </a:ln>
        </p:spPr>
        <p:txBody>
          <a:bodyPr anchorCtr="0" anchor="t" bIns="0" lIns="0" spcFirstLastPara="1" rIns="0" wrap="square" tIns="186675">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output fmap</a:t>
            </a:r>
            <a:endParaRPr sz="2400">
              <a:solidFill>
                <a:schemeClr val="dk1"/>
              </a:solidFill>
              <a:latin typeface="Arial"/>
              <a:ea typeface="Arial"/>
              <a:cs typeface="Arial"/>
              <a:sym typeface="Arial"/>
            </a:endParaRPr>
          </a:p>
          <a:p>
            <a:pPr indent="0" lvl="0" marL="1513840" marR="0" rtl="0" algn="l">
              <a:lnSpc>
                <a:spcPct val="100000"/>
              </a:lnSpc>
              <a:spcBef>
                <a:spcPts val="1145"/>
              </a:spcBef>
              <a:spcAft>
                <a:spcPts val="0"/>
              </a:spcAft>
              <a:buNone/>
            </a:pPr>
            <a:r>
              <a:rPr b="1" lang="en-US" sz="2000">
                <a:solidFill>
                  <a:schemeClr val="dk1"/>
                </a:solidFill>
                <a:latin typeface="Arial"/>
                <a:ea typeface="Arial"/>
                <a:cs typeface="Arial"/>
                <a:sym typeface="Arial"/>
              </a:rPr>
              <a:t>an output</a:t>
            </a:r>
            <a:endParaRPr sz="2000">
              <a:solidFill>
                <a:schemeClr val="dk1"/>
              </a:solidFill>
              <a:latin typeface="Arial"/>
              <a:ea typeface="Arial"/>
              <a:cs typeface="Arial"/>
              <a:sym typeface="Arial"/>
            </a:endParaRPr>
          </a:p>
        </p:txBody>
      </p:sp>
      <p:grpSp>
        <p:nvGrpSpPr>
          <p:cNvPr id="741" name="Google Shape;741;p28"/>
          <p:cNvGrpSpPr/>
          <p:nvPr/>
        </p:nvGrpSpPr>
        <p:grpSpPr>
          <a:xfrm>
            <a:off x="3277991" y="3580274"/>
            <a:ext cx="1372235" cy="153554"/>
            <a:chOff x="3277991" y="3580274"/>
            <a:chExt cx="1372235" cy="153554"/>
          </a:xfrm>
        </p:grpSpPr>
        <p:sp>
          <p:nvSpPr>
            <p:cNvPr id="742" name="Google Shape;742;p28"/>
            <p:cNvSpPr/>
            <p:nvPr/>
          </p:nvSpPr>
          <p:spPr>
            <a:xfrm>
              <a:off x="3277991"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28"/>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4" name="Google Shape;744;p28"/>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grpSp>
        <p:nvGrpSpPr>
          <p:cNvPr id="745" name="Google Shape;745;p28"/>
          <p:cNvGrpSpPr/>
          <p:nvPr/>
        </p:nvGrpSpPr>
        <p:grpSpPr>
          <a:xfrm>
            <a:off x="6487936" y="3611589"/>
            <a:ext cx="1097915" cy="92710"/>
            <a:chOff x="6487936" y="3611589"/>
            <a:chExt cx="1097915" cy="92710"/>
          </a:xfrm>
        </p:grpSpPr>
        <p:sp>
          <p:nvSpPr>
            <p:cNvPr id="746" name="Google Shape;746;p28"/>
            <p:cNvSpPr/>
            <p:nvPr/>
          </p:nvSpPr>
          <p:spPr>
            <a:xfrm>
              <a:off x="6487936" y="3611589"/>
              <a:ext cx="1097915" cy="92710"/>
            </a:xfrm>
            <a:custGeom>
              <a:rect b="b" l="l" r="r" t="t"/>
              <a:pathLst>
                <a:path extrusionOk="0" h="92710" w="1097915">
                  <a:moveTo>
                    <a:pt x="73980" y="0"/>
                  </a:moveTo>
                  <a:lnTo>
                    <a:pt x="0" y="46238"/>
                  </a:lnTo>
                  <a:lnTo>
                    <a:pt x="73985" y="92473"/>
                  </a:lnTo>
                  <a:lnTo>
                    <a:pt x="81815" y="90665"/>
                  </a:lnTo>
                  <a:lnTo>
                    <a:pt x="89248" y="78769"/>
                  </a:lnTo>
                  <a:lnTo>
                    <a:pt x="87440" y="70934"/>
                  </a:lnTo>
                  <a:lnTo>
                    <a:pt x="68245" y="58938"/>
                  </a:lnTo>
                  <a:lnTo>
                    <a:pt x="23962" y="58938"/>
                  </a:lnTo>
                  <a:lnTo>
                    <a:pt x="23962" y="33538"/>
                  </a:lnTo>
                  <a:lnTo>
                    <a:pt x="68246" y="33536"/>
                  </a:lnTo>
                  <a:lnTo>
                    <a:pt x="87442" y="21539"/>
                  </a:lnTo>
                  <a:lnTo>
                    <a:pt x="89248" y="13703"/>
                  </a:lnTo>
                  <a:lnTo>
                    <a:pt x="81809" y="1807"/>
                  </a:lnTo>
                  <a:lnTo>
                    <a:pt x="73980" y="0"/>
                  </a:lnTo>
                  <a:close/>
                </a:path>
                <a:path extrusionOk="0" h="92710" w="1097915">
                  <a:moveTo>
                    <a:pt x="1077132" y="33536"/>
                  </a:moveTo>
                  <a:lnTo>
                    <a:pt x="1073491" y="33536"/>
                  </a:lnTo>
                  <a:lnTo>
                    <a:pt x="1073491" y="58936"/>
                  </a:lnTo>
                  <a:lnTo>
                    <a:pt x="1029206" y="58938"/>
                  </a:lnTo>
                  <a:lnTo>
                    <a:pt x="1010011" y="70935"/>
                  </a:lnTo>
                  <a:lnTo>
                    <a:pt x="1008204" y="78770"/>
                  </a:lnTo>
                  <a:lnTo>
                    <a:pt x="1015644" y="90666"/>
                  </a:lnTo>
                  <a:lnTo>
                    <a:pt x="1023473" y="92473"/>
                  </a:lnTo>
                  <a:lnTo>
                    <a:pt x="1097452" y="46236"/>
                  </a:lnTo>
                  <a:lnTo>
                    <a:pt x="1077132" y="33536"/>
                  </a:lnTo>
                  <a:close/>
                </a:path>
                <a:path extrusionOk="0" h="92710" w="1097915">
                  <a:moveTo>
                    <a:pt x="68244" y="33538"/>
                  </a:moveTo>
                  <a:lnTo>
                    <a:pt x="23962" y="33538"/>
                  </a:lnTo>
                  <a:lnTo>
                    <a:pt x="23962" y="58938"/>
                  </a:lnTo>
                  <a:lnTo>
                    <a:pt x="68245" y="58938"/>
                  </a:lnTo>
                  <a:lnTo>
                    <a:pt x="65156" y="57007"/>
                  </a:lnTo>
                  <a:lnTo>
                    <a:pt x="30693" y="57007"/>
                  </a:lnTo>
                  <a:lnTo>
                    <a:pt x="30693" y="35468"/>
                  </a:lnTo>
                  <a:lnTo>
                    <a:pt x="65157" y="35467"/>
                  </a:lnTo>
                  <a:lnTo>
                    <a:pt x="68244" y="33538"/>
                  </a:lnTo>
                  <a:close/>
                </a:path>
                <a:path extrusionOk="0" h="92710" w="1097915">
                  <a:moveTo>
                    <a:pt x="68245" y="58938"/>
                  </a:moveTo>
                  <a:lnTo>
                    <a:pt x="23962" y="58938"/>
                  </a:lnTo>
                  <a:lnTo>
                    <a:pt x="68245" y="58938"/>
                  </a:lnTo>
                  <a:close/>
                </a:path>
                <a:path extrusionOk="0" h="92710" w="1097915">
                  <a:moveTo>
                    <a:pt x="1029208" y="33536"/>
                  </a:moveTo>
                  <a:lnTo>
                    <a:pt x="68244" y="33538"/>
                  </a:lnTo>
                  <a:lnTo>
                    <a:pt x="47925" y="46238"/>
                  </a:lnTo>
                  <a:lnTo>
                    <a:pt x="68245" y="58938"/>
                  </a:lnTo>
                  <a:lnTo>
                    <a:pt x="1029208" y="58936"/>
                  </a:lnTo>
                  <a:lnTo>
                    <a:pt x="1049528" y="46236"/>
                  </a:lnTo>
                  <a:lnTo>
                    <a:pt x="1029208" y="33536"/>
                  </a:lnTo>
                  <a:close/>
                </a:path>
                <a:path extrusionOk="0" h="92710" w="1097915">
                  <a:moveTo>
                    <a:pt x="1049528" y="46236"/>
                  </a:moveTo>
                  <a:lnTo>
                    <a:pt x="1029208" y="58936"/>
                  </a:lnTo>
                  <a:lnTo>
                    <a:pt x="1073491" y="58936"/>
                  </a:lnTo>
                  <a:lnTo>
                    <a:pt x="1073491" y="57006"/>
                  </a:lnTo>
                  <a:lnTo>
                    <a:pt x="1066759" y="57006"/>
                  </a:lnTo>
                  <a:lnTo>
                    <a:pt x="1049528" y="46236"/>
                  </a:lnTo>
                  <a:close/>
                </a:path>
                <a:path extrusionOk="0" h="92710" w="1097915">
                  <a:moveTo>
                    <a:pt x="30693" y="35468"/>
                  </a:moveTo>
                  <a:lnTo>
                    <a:pt x="30693" y="57007"/>
                  </a:lnTo>
                  <a:lnTo>
                    <a:pt x="47924" y="46238"/>
                  </a:lnTo>
                  <a:lnTo>
                    <a:pt x="30693" y="35468"/>
                  </a:lnTo>
                  <a:close/>
                </a:path>
                <a:path extrusionOk="0" h="92710" w="1097915">
                  <a:moveTo>
                    <a:pt x="47924" y="46237"/>
                  </a:moveTo>
                  <a:lnTo>
                    <a:pt x="30693" y="57007"/>
                  </a:lnTo>
                  <a:lnTo>
                    <a:pt x="65156" y="57007"/>
                  </a:lnTo>
                  <a:lnTo>
                    <a:pt x="47924" y="46237"/>
                  </a:lnTo>
                  <a:close/>
                </a:path>
                <a:path extrusionOk="0" h="92710" w="1097915">
                  <a:moveTo>
                    <a:pt x="1066759" y="35467"/>
                  </a:moveTo>
                  <a:lnTo>
                    <a:pt x="1049528" y="46236"/>
                  </a:lnTo>
                  <a:lnTo>
                    <a:pt x="1066759" y="57006"/>
                  </a:lnTo>
                  <a:lnTo>
                    <a:pt x="1066759" y="35467"/>
                  </a:lnTo>
                  <a:close/>
                </a:path>
                <a:path extrusionOk="0" h="92710" w="1097915">
                  <a:moveTo>
                    <a:pt x="1073491" y="35467"/>
                  </a:moveTo>
                  <a:lnTo>
                    <a:pt x="1066759" y="35467"/>
                  </a:lnTo>
                  <a:lnTo>
                    <a:pt x="1066759" y="57006"/>
                  </a:lnTo>
                  <a:lnTo>
                    <a:pt x="1073491" y="57006"/>
                  </a:lnTo>
                  <a:lnTo>
                    <a:pt x="1073491" y="35467"/>
                  </a:lnTo>
                  <a:close/>
                </a:path>
                <a:path extrusionOk="0" h="92710" w="1097915">
                  <a:moveTo>
                    <a:pt x="65155" y="35468"/>
                  </a:moveTo>
                  <a:lnTo>
                    <a:pt x="30693" y="35468"/>
                  </a:lnTo>
                  <a:lnTo>
                    <a:pt x="47926" y="46236"/>
                  </a:lnTo>
                  <a:lnTo>
                    <a:pt x="65155" y="35468"/>
                  </a:lnTo>
                  <a:close/>
                </a:path>
                <a:path extrusionOk="0" h="92710" w="1097915">
                  <a:moveTo>
                    <a:pt x="1073491" y="33536"/>
                  </a:moveTo>
                  <a:lnTo>
                    <a:pt x="1029208" y="33536"/>
                  </a:lnTo>
                  <a:lnTo>
                    <a:pt x="1049528" y="46236"/>
                  </a:lnTo>
                  <a:lnTo>
                    <a:pt x="1066759" y="35467"/>
                  </a:lnTo>
                  <a:lnTo>
                    <a:pt x="1073491" y="35467"/>
                  </a:lnTo>
                  <a:lnTo>
                    <a:pt x="1073491" y="33536"/>
                  </a:lnTo>
                  <a:close/>
                </a:path>
                <a:path extrusionOk="0" h="92710" w="1097915">
                  <a:moveTo>
                    <a:pt x="1023473" y="0"/>
                  </a:moveTo>
                  <a:lnTo>
                    <a:pt x="1015637" y="1808"/>
                  </a:lnTo>
                  <a:lnTo>
                    <a:pt x="1008203" y="13704"/>
                  </a:lnTo>
                  <a:lnTo>
                    <a:pt x="1010011" y="21539"/>
                  </a:lnTo>
                  <a:lnTo>
                    <a:pt x="1029208" y="33536"/>
                  </a:lnTo>
                  <a:lnTo>
                    <a:pt x="1077132" y="33536"/>
                  </a:lnTo>
                  <a:lnTo>
                    <a:pt x="102347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28"/>
            <p:cNvSpPr/>
            <p:nvPr/>
          </p:nvSpPr>
          <p:spPr>
            <a:xfrm>
              <a:off x="6853782" y="3634967"/>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8" name="Google Shape;748;p28"/>
          <p:cNvSpPr txBox="1"/>
          <p:nvPr/>
        </p:nvSpPr>
        <p:spPr>
          <a:xfrm>
            <a:off x="6970171" y="3519932"/>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sp>
        <p:nvSpPr>
          <p:cNvPr id="749" name="Google Shape;749;p28"/>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grpSp>
        <p:nvGrpSpPr>
          <p:cNvPr id="754" name="Google Shape;754;p29"/>
          <p:cNvGrpSpPr/>
          <p:nvPr/>
        </p:nvGrpSpPr>
        <p:grpSpPr>
          <a:xfrm>
            <a:off x="3108726" y="2134274"/>
            <a:ext cx="92710" cy="1372235"/>
            <a:chOff x="3108726" y="2134274"/>
            <a:chExt cx="92710" cy="1372235"/>
          </a:xfrm>
        </p:grpSpPr>
        <p:sp>
          <p:nvSpPr>
            <p:cNvPr id="755" name="Google Shape;755;p29"/>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29"/>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7" name="Google Shape;757;p29"/>
          <p:cNvSpPr txBox="1"/>
          <p:nvPr/>
        </p:nvSpPr>
        <p:spPr>
          <a:xfrm>
            <a:off x="3069234" y="266954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758" name="Google Shape;758;p29"/>
          <p:cNvGrpSpPr/>
          <p:nvPr/>
        </p:nvGrpSpPr>
        <p:grpSpPr>
          <a:xfrm>
            <a:off x="840607" y="1773043"/>
            <a:ext cx="6745373" cy="1760794"/>
            <a:chOff x="840607" y="1773043"/>
            <a:chExt cx="6745373" cy="1760794"/>
          </a:xfrm>
        </p:grpSpPr>
        <p:sp>
          <p:nvSpPr>
            <p:cNvPr id="759" name="Google Shape;759;p29"/>
            <p:cNvSpPr/>
            <p:nvPr/>
          </p:nvSpPr>
          <p:spPr>
            <a:xfrm>
              <a:off x="6299693" y="2435922"/>
              <a:ext cx="92710" cy="1097915"/>
            </a:xfrm>
            <a:custGeom>
              <a:rect b="b" l="l" r="r" t="t"/>
              <a:pathLst>
                <a:path extrusionOk="0" h="1097914" w="92710">
                  <a:moveTo>
                    <a:pt x="13704" y="1008203"/>
                  </a:moveTo>
                  <a:lnTo>
                    <a:pt x="1808" y="1015638"/>
                  </a:lnTo>
                  <a:lnTo>
                    <a:pt x="0" y="1023473"/>
                  </a:lnTo>
                  <a:lnTo>
                    <a:pt x="46238" y="1097452"/>
                  </a:lnTo>
                  <a:lnTo>
                    <a:pt x="61213" y="1073491"/>
                  </a:lnTo>
                  <a:lnTo>
                    <a:pt x="33538" y="1073491"/>
                  </a:lnTo>
                  <a:lnTo>
                    <a:pt x="33537" y="1029208"/>
                  </a:lnTo>
                  <a:lnTo>
                    <a:pt x="21539" y="1010011"/>
                  </a:lnTo>
                  <a:lnTo>
                    <a:pt x="13704" y="1008203"/>
                  </a:lnTo>
                  <a:close/>
                </a:path>
                <a:path extrusionOk="0" h="1097914" w="92710">
                  <a:moveTo>
                    <a:pt x="33538" y="1029209"/>
                  </a:moveTo>
                  <a:lnTo>
                    <a:pt x="33538" y="1073491"/>
                  </a:lnTo>
                  <a:lnTo>
                    <a:pt x="58938" y="1073491"/>
                  </a:lnTo>
                  <a:lnTo>
                    <a:pt x="58938" y="1066759"/>
                  </a:lnTo>
                  <a:lnTo>
                    <a:pt x="35468" y="1066759"/>
                  </a:lnTo>
                  <a:lnTo>
                    <a:pt x="46237" y="1049528"/>
                  </a:lnTo>
                  <a:lnTo>
                    <a:pt x="33538" y="1029209"/>
                  </a:lnTo>
                  <a:close/>
                </a:path>
                <a:path extrusionOk="0" h="1097914" w="92710">
                  <a:moveTo>
                    <a:pt x="78770" y="1008203"/>
                  </a:moveTo>
                  <a:lnTo>
                    <a:pt x="70935" y="1010011"/>
                  </a:lnTo>
                  <a:lnTo>
                    <a:pt x="58938" y="1029208"/>
                  </a:lnTo>
                  <a:lnTo>
                    <a:pt x="58938" y="1073491"/>
                  </a:lnTo>
                  <a:lnTo>
                    <a:pt x="61213" y="1073491"/>
                  </a:lnTo>
                  <a:lnTo>
                    <a:pt x="92475" y="1023473"/>
                  </a:lnTo>
                  <a:lnTo>
                    <a:pt x="90666" y="1015638"/>
                  </a:lnTo>
                  <a:lnTo>
                    <a:pt x="78770" y="1008203"/>
                  </a:lnTo>
                  <a:close/>
                </a:path>
                <a:path extrusionOk="0" h="1097914" w="92710">
                  <a:moveTo>
                    <a:pt x="46237" y="1049528"/>
                  </a:moveTo>
                  <a:lnTo>
                    <a:pt x="35468" y="1066759"/>
                  </a:lnTo>
                  <a:lnTo>
                    <a:pt x="57007" y="1066759"/>
                  </a:lnTo>
                  <a:lnTo>
                    <a:pt x="46237" y="1049528"/>
                  </a:lnTo>
                  <a:close/>
                </a:path>
                <a:path extrusionOk="0" h="1097914" w="92710">
                  <a:moveTo>
                    <a:pt x="58938" y="1029208"/>
                  </a:moveTo>
                  <a:lnTo>
                    <a:pt x="46237" y="1049528"/>
                  </a:lnTo>
                  <a:lnTo>
                    <a:pt x="57007" y="1066759"/>
                  </a:lnTo>
                  <a:lnTo>
                    <a:pt x="58938" y="1066759"/>
                  </a:lnTo>
                  <a:lnTo>
                    <a:pt x="58938" y="1029208"/>
                  </a:lnTo>
                  <a:close/>
                </a:path>
                <a:path extrusionOk="0" h="1097914" w="92710">
                  <a:moveTo>
                    <a:pt x="46236" y="47925"/>
                  </a:moveTo>
                  <a:lnTo>
                    <a:pt x="33536" y="68245"/>
                  </a:lnTo>
                  <a:lnTo>
                    <a:pt x="33538" y="1029209"/>
                  </a:lnTo>
                  <a:lnTo>
                    <a:pt x="46237" y="1049528"/>
                  </a:lnTo>
                  <a:lnTo>
                    <a:pt x="58937" y="1029209"/>
                  </a:lnTo>
                  <a:lnTo>
                    <a:pt x="58936" y="68245"/>
                  </a:lnTo>
                  <a:lnTo>
                    <a:pt x="46236" y="47925"/>
                  </a:lnTo>
                  <a:close/>
                </a:path>
                <a:path extrusionOk="0" h="1097914" w="92710">
                  <a:moveTo>
                    <a:pt x="46236" y="0"/>
                  </a:moveTo>
                  <a:lnTo>
                    <a:pt x="0" y="73980"/>
                  </a:lnTo>
                  <a:lnTo>
                    <a:pt x="1807" y="81814"/>
                  </a:lnTo>
                  <a:lnTo>
                    <a:pt x="13703"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69" y="89249"/>
                  </a:lnTo>
                  <a:lnTo>
                    <a:pt x="90665"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29"/>
            <p:cNvSpPr/>
            <p:nvPr/>
          </p:nvSpPr>
          <p:spPr>
            <a:xfrm>
              <a:off x="6323071" y="2847488"/>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29"/>
            <p:cNvSpPr/>
            <p:nvPr/>
          </p:nvSpPr>
          <p:spPr>
            <a:xfrm>
              <a:off x="3659746" y="1773046"/>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29"/>
            <p:cNvSpPr/>
            <p:nvPr/>
          </p:nvSpPr>
          <p:spPr>
            <a:xfrm>
              <a:off x="3659755" y="1773043"/>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29"/>
            <p:cNvSpPr/>
            <p:nvPr/>
          </p:nvSpPr>
          <p:spPr>
            <a:xfrm>
              <a:off x="4493587" y="2540688"/>
              <a:ext cx="1995170" cy="66040"/>
            </a:xfrm>
            <a:custGeom>
              <a:rect b="b" l="l" r="r" t="t"/>
              <a:pathLst>
                <a:path extrusionOk="0" h="66039" w="1995170">
                  <a:moveTo>
                    <a:pt x="0" y="65729"/>
                  </a:moveTo>
                  <a:lnTo>
                    <a:pt x="1995112"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29"/>
            <p:cNvSpPr/>
            <p:nvPr/>
          </p:nvSpPr>
          <p:spPr>
            <a:xfrm>
              <a:off x="6488700" y="2436008"/>
              <a:ext cx="1097280" cy="1097280"/>
            </a:xfrm>
            <a:custGeom>
              <a:rect b="b" l="l" r="r" t="t"/>
              <a:pathLst>
                <a:path extrusionOk="0" h="1097279" w="1097279">
                  <a:moveTo>
                    <a:pt x="1097279" y="0"/>
                  </a:moveTo>
                  <a:lnTo>
                    <a:pt x="0" y="0"/>
                  </a:lnTo>
                  <a:lnTo>
                    <a:pt x="0" y="1097280"/>
                  </a:lnTo>
                  <a:lnTo>
                    <a:pt x="1097279" y="1097280"/>
                  </a:lnTo>
                  <a:lnTo>
                    <a:pt x="1097279"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29"/>
            <p:cNvSpPr/>
            <p:nvPr/>
          </p:nvSpPr>
          <p:spPr>
            <a:xfrm>
              <a:off x="6488700" y="243600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29"/>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29"/>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8" name="Google Shape;768;p29"/>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sp>
        <p:nvSpPr>
          <p:cNvPr id="769" name="Google Shape;769;p29"/>
          <p:cNvSpPr txBox="1"/>
          <p:nvPr/>
        </p:nvSpPr>
        <p:spPr>
          <a:xfrm>
            <a:off x="801116" y="2913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770" name="Google Shape;770;p29"/>
          <p:cNvGrpSpPr/>
          <p:nvPr/>
        </p:nvGrpSpPr>
        <p:grpSpPr>
          <a:xfrm>
            <a:off x="1010549" y="3556877"/>
            <a:ext cx="842010" cy="92710"/>
            <a:chOff x="1010549" y="3556877"/>
            <a:chExt cx="842010" cy="92710"/>
          </a:xfrm>
        </p:grpSpPr>
        <p:sp>
          <p:nvSpPr>
            <p:cNvPr id="771" name="Google Shape;771;p29"/>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29"/>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3" name="Google Shape;773;p29"/>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sp>
        <p:nvSpPr>
          <p:cNvPr id="774" name="Google Shape;774;p29"/>
          <p:cNvSpPr txBox="1"/>
          <p:nvPr/>
        </p:nvSpPr>
        <p:spPr>
          <a:xfrm rot="-2700000">
            <a:off x="1066308"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775" name="Google Shape;775;p29"/>
          <p:cNvSpPr txBox="1"/>
          <p:nvPr/>
        </p:nvSpPr>
        <p:spPr>
          <a:xfrm>
            <a:off x="1863504" y="2234054"/>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776" name="Google Shape;776;p29"/>
          <p:cNvGrpSpPr/>
          <p:nvPr/>
        </p:nvGrpSpPr>
        <p:grpSpPr>
          <a:xfrm>
            <a:off x="928012" y="2271704"/>
            <a:ext cx="1304998" cy="1212920"/>
            <a:chOff x="928012" y="2271704"/>
            <a:chExt cx="1304998" cy="1212920"/>
          </a:xfrm>
        </p:grpSpPr>
        <p:sp>
          <p:nvSpPr>
            <p:cNvPr id="777" name="Google Shape;777;p29"/>
            <p:cNvSpPr/>
            <p:nvPr/>
          </p:nvSpPr>
          <p:spPr>
            <a:xfrm>
              <a:off x="928012" y="2271704"/>
              <a:ext cx="381635" cy="361950"/>
            </a:xfrm>
            <a:custGeom>
              <a:rect b="b" l="l" r="r" t="t"/>
              <a:pathLst>
                <a:path extrusionOk="0" h="361950" w="381634">
                  <a:moveTo>
                    <a:pt x="32391" y="261849"/>
                  </a:moveTo>
                  <a:lnTo>
                    <a:pt x="24595" y="266439"/>
                  </a:lnTo>
                  <a:lnTo>
                    <a:pt x="0" y="361452"/>
                  </a:lnTo>
                  <a:lnTo>
                    <a:pt x="40306" y="353269"/>
                  </a:lnTo>
                  <a:lnTo>
                    <a:pt x="29391" y="353269"/>
                  </a:lnTo>
                  <a:lnTo>
                    <a:pt x="9728" y="332535"/>
                  </a:lnTo>
                  <a:lnTo>
                    <a:pt x="45876" y="298255"/>
                  </a:lnTo>
                  <a:lnTo>
                    <a:pt x="52258" y="273599"/>
                  </a:lnTo>
                  <a:lnTo>
                    <a:pt x="47669" y="265804"/>
                  </a:lnTo>
                  <a:lnTo>
                    <a:pt x="32391" y="261849"/>
                  </a:lnTo>
                  <a:close/>
                </a:path>
                <a:path extrusionOk="0" h="361950" w="381634">
                  <a:moveTo>
                    <a:pt x="45876" y="298255"/>
                  </a:moveTo>
                  <a:lnTo>
                    <a:pt x="9728" y="332535"/>
                  </a:lnTo>
                  <a:lnTo>
                    <a:pt x="29391" y="353269"/>
                  </a:lnTo>
                  <a:lnTo>
                    <a:pt x="36548" y="346482"/>
                  </a:lnTo>
                  <a:lnTo>
                    <a:pt x="33391" y="346482"/>
                  </a:lnTo>
                  <a:lnTo>
                    <a:pt x="16717" y="328899"/>
                  </a:lnTo>
                  <a:lnTo>
                    <a:pt x="39120" y="324351"/>
                  </a:lnTo>
                  <a:lnTo>
                    <a:pt x="45876" y="298255"/>
                  </a:lnTo>
                  <a:close/>
                </a:path>
                <a:path extrusionOk="0" h="361950" w="381634">
                  <a:moveTo>
                    <a:pt x="90497" y="313922"/>
                  </a:moveTo>
                  <a:lnTo>
                    <a:pt x="65539" y="318988"/>
                  </a:lnTo>
                  <a:lnTo>
                    <a:pt x="29391" y="353269"/>
                  </a:lnTo>
                  <a:lnTo>
                    <a:pt x="40306" y="353269"/>
                  </a:lnTo>
                  <a:lnTo>
                    <a:pt x="96182" y="341925"/>
                  </a:lnTo>
                  <a:lnTo>
                    <a:pt x="101178" y="334384"/>
                  </a:lnTo>
                  <a:lnTo>
                    <a:pt x="98039" y="318918"/>
                  </a:lnTo>
                  <a:lnTo>
                    <a:pt x="90497" y="313922"/>
                  </a:lnTo>
                  <a:close/>
                </a:path>
                <a:path extrusionOk="0" h="361950" w="381634">
                  <a:moveTo>
                    <a:pt x="39120" y="324351"/>
                  </a:moveTo>
                  <a:lnTo>
                    <a:pt x="16717" y="328899"/>
                  </a:lnTo>
                  <a:lnTo>
                    <a:pt x="33391" y="346482"/>
                  </a:lnTo>
                  <a:lnTo>
                    <a:pt x="39120" y="324351"/>
                  </a:lnTo>
                  <a:close/>
                </a:path>
                <a:path extrusionOk="0" h="361950" w="381634">
                  <a:moveTo>
                    <a:pt x="65539" y="318988"/>
                  </a:moveTo>
                  <a:lnTo>
                    <a:pt x="39120" y="324351"/>
                  </a:lnTo>
                  <a:lnTo>
                    <a:pt x="33391" y="346482"/>
                  </a:lnTo>
                  <a:lnTo>
                    <a:pt x="36548" y="346482"/>
                  </a:lnTo>
                  <a:lnTo>
                    <a:pt x="65539" y="318988"/>
                  </a:lnTo>
                  <a:close/>
                </a:path>
                <a:path extrusionOk="0" h="361950" w="381634">
                  <a:moveTo>
                    <a:pt x="342020" y="37100"/>
                  </a:moveTo>
                  <a:lnTo>
                    <a:pt x="315599" y="42464"/>
                  </a:lnTo>
                  <a:lnTo>
                    <a:pt x="45876" y="298255"/>
                  </a:lnTo>
                  <a:lnTo>
                    <a:pt x="39120" y="324351"/>
                  </a:lnTo>
                  <a:lnTo>
                    <a:pt x="65539" y="318988"/>
                  </a:lnTo>
                  <a:lnTo>
                    <a:pt x="335264" y="63198"/>
                  </a:lnTo>
                  <a:lnTo>
                    <a:pt x="342020" y="37100"/>
                  </a:lnTo>
                  <a:close/>
                </a:path>
                <a:path extrusionOk="0" h="361950" w="381634">
                  <a:moveTo>
                    <a:pt x="379022" y="8182"/>
                  </a:moveTo>
                  <a:lnTo>
                    <a:pt x="351748" y="8182"/>
                  </a:lnTo>
                  <a:lnTo>
                    <a:pt x="371412" y="28917"/>
                  </a:lnTo>
                  <a:lnTo>
                    <a:pt x="335264" y="63198"/>
                  </a:lnTo>
                  <a:lnTo>
                    <a:pt x="328882" y="87852"/>
                  </a:lnTo>
                  <a:lnTo>
                    <a:pt x="333471" y="95647"/>
                  </a:lnTo>
                  <a:lnTo>
                    <a:pt x="348748" y="99602"/>
                  </a:lnTo>
                  <a:lnTo>
                    <a:pt x="356545" y="95013"/>
                  </a:lnTo>
                  <a:lnTo>
                    <a:pt x="379022" y="8182"/>
                  </a:lnTo>
                  <a:close/>
                </a:path>
                <a:path extrusionOk="0" h="361950" w="381634">
                  <a:moveTo>
                    <a:pt x="358184" y="14969"/>
                  </a:moveTo>
                  <a:lnTo>
                    <a:pt x="347749" y="14969"/>
                  </a:lnTo>
                  <a:lnTo>
                    <a:pt x="364423" y="32552"/>
                  </a:lnTo>
                  <a:lnTo>
                    <a:pt x="342020" y="37100"/>
                  </a:lnTo>
                  <a:lnTo>
                    <a:pt x="335264" y="63198"/>
                  </a:lnTo>
                  <a:lnTo>
                    <a:pt x="371412" y="28917"/>
                  </a:lnTo>
                  <a:lnTo>
                    <a:pt x="358184" y="14969"/>
                  </a:lnTo>
                  <a:close/>
                </a:path>
                <a:path extrusionOk="0" h="361950" w="381634">
                  <a:moveTo>
                    <a:pt x="381140" y="0"/>
                  </a:moveTo>
                  <a:lnTo>
                    <a:pt x="284958" y="19526"/>
                  </a:lnTo>
                  <a:lnTo>
                    <a:pt x="279961" y="27068"/>
                  </a:lnTo>
                  <a:lnTo>
                    <a:pt x="283101" y="42534"/>
                  </a:lnTo>
                  <a:lnTo>
                    <a:pt x="290643" y="47531"/>
                  </a:lnTo>
                  <a:lnTo>
                    <a:pt x="315599" y="42464"/>
                  </a:lnTo>
                  <a:lnTo>
                    <a:pt x="351748" y="8182"/>
                  </a:lnTo>
                  <a:lnTo>
                    <a:pt x="379022" y="8182"/>
                  </a:lnTo>
                  <a:lnTo>
                    <a:pt x="381140" y="0"/>
                  </a:lnTo>
                  <a:close/>
                </a:path>
                <a:path extrusionOk="0" h="361950" w="381634">
                  <a:moveTo>
                    <a:pt x="351748" y="8182"/>
                  </a:moveTo>
                  <a:lnTo>
                    <a:pt x="315599" y="42464"/>
                  </a:lnTo>
                  <a:lnTo>
                    <a:pt x="342020" y="37100"/>
                  </a:lnTo>
                  <a:lnTo>
                    <a:pt x="347749" y="14969"/>
                  </a:lnTo>
                  <a:lnTo>
                    <a:pt x="358184" y="14969"/>
                  </a:lnTo>
                  <a:lnTo>
                    <a:pt x="351748" y="8182"/>
                  </a:lnTo>
                  <a:close/>
                </a:path>
                <a:path extrusionOk="0" h="361950" w="381634">
                  <a:moveTo>
                    <a:pt x="347749" y="14969"/>
                  </a:moveTo>
                  <a:lnTo>
                    <a:pt x="342020" y="37100"/>
                  </a:lnTo>
                  <a:lnTo>
                    <a:pt x="364423" y="32552"/>
                  </a:lnTo>
                  <a:lnTo>
                    <a:pt x="347749" y="1496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29"/>
            <p:cNvSpPr/>
            <p:nvPr/>
          </p:nvSpPr>
          <p:spPr>
            <a:xfrm>
              <a:off x="1391627" y="2285110"/>
              <a:ext cx="841375" cy="838200"/>
            </a:xfrm>
            <a:custGeom>
              <a:rect b="b" l="l" r="r" t="t"/>
              <a:pathLst>
                <a:path extrusionOk="0" h="838200" w="841375">
                  <a:moveTo>
                    <a:pt x="841248" y="0"/>
                  </a:moveTo>
                  <a:lnTo>
                    <a:pt x="0" y="0"/>
                  </a:lnTo>
                  <a:lnTo>
                    <a:pt x="0" y="361315"/>
                  </a:lnTo>
                  <a:lnTo>
                    <a:pt x="0" y="838200"/>
                  </a:lnTo>
                  <a:lnTo>
                    <a:pt x="841248" y="838200"/>
                  </a:lnTo>
                  <a:lnTo>
                    <a:pt x="841248" y="361315"/>
                  </a:lnTo>
                  <a:lnTo>
                    <a:pt x="841248"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29"/>
            <p:cNvSpPr/>
            <p:nvPr/>
          </p:nvSpPr>
          <p:spPr>
            <a:xfrm>
              <a:off x="1391635" y="2285107"/>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29"/>
            <p:cNvSpPr/>
            <p:nvPr/>
          </p:nvSpPr>
          <p:spPr>
            <a:xfrm>
              <a:off x="1086827" y="2579179"/>
              <a:ext cx="841375" cy="838200"/>
            </a:xfrm>
            <a:custGeom>
              <a:rect b="b" l="l" r="r" t="t"/>
              <a:pathLst>
                <a:path extrusionOk="0" h="838200" w="841375">
                  <a:moveTo>
                    <a:pt x="841248" y="0"/>
                  </a:moveTo>
                  <a:lnTo>
                    <a:pt x="0" y="0"/>
                  </a:lnTo>
                  <a:lnTo>
                    <a:pt x="0" y="67246"/>
                  </a:lnTo>
                  <a:lnTo>
                    <a:pt x="0" y="838200"/>
                  </a:lnTo>
                  <a:lnTo>
                    <a:pt x="841248" y="838200"/>
                  </a:lnTo>
                  <a:lnTo>
                    <a:pt x="841248" y="67246"/>
                  </a:lnTo>
                  <a:lnTo>
                    <a:pt x="841248"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29"/>
            <p:cNvSpPr/>
            <p:nvPr/>
          </p:nvSpPr>
          <p:spPr>
            <a:xfrm>
              <a:off x="1086835" y="2579169"/>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29"/>
            <p:cNvSpPr/>
            <p:nvPr/>
          </p:nvSpPr>
          <p:spPr>
            <a:xfrm>
              <a:off x="1010635" y="2646424"/>
              <a:ext cx="841375" cy="838200"/>
            </a:xfrm>
            <a:custGeom>
              <a:rect b="b" l="l" r="r" t="t"/>
              <a:pathLst>
                <a:path extrusionOk="0" h="838200" w="841375">
                  <a:moveTo>
                    <a:pt x="841247" y="0"/>
                  </a:moveTo>
                  <a:lnTo>
                    <a:pt x="0" y="0"/>
                  </a:lnTo>
                  <a:lnTo>
                    <a:pt x="0" y="838200"/>
                  </a:lnTo>
                  <a:lnTo>
                    <a:pt x="841247" y="838200"/>
                  </a:lnTo>
                  <a:lnTo>
                    <a:pt x="841247"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29"/>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4" name="Google Shape;784;p29"/>
          <p:cNvSpPr txBox="1"/>
          <p:nvPr/>
        </p:nvSpPr>
        <p:spPr>
          <a:xfrm rot="-2700000">
            <a:off x="1870980" y="3129070"/>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785" name="Google Shape;785;p29"/>
          <p:cNvSpPr/>
          <p:nvPr/>
        </p:nvSpPr>
        <p:spPr>
          <a:xfrm>
            <a:off x="1021482" y="2340594"/>
            <a:ext cx="200660" cy="194310"/>
          </a:xfrm>
          <a:custGeom>
            <a:rect b="b" l="l" r="r" t="t"/>
            <a:pathLst>
              <a:path extrusionOk="0" h="194310" w="200659">
                <a:moveTo>
                  <a:pt x="138984" y="0"/>
                </a:moveTo>
                <a:lnTo>
                  <a:pt x="0" y="125475"/>
                </a:lnTo>
                <a:lnTo>
                  <a:pt x="61643" y="193755"/>
                </a:lnTo>
                <a:lnTo>
                  <a:pt x="200627" y="68279"/>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29"/>
          <p:cNvSpPr txBox="1"/>
          <p:nvPr/>
        </p:nvSpPr>
        <p:spPr>
          <a:xfrm>
            <a:off x="1011427" y="2248915"/>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787" name="Google Shape;787;p29"/>
          <p:cNvSpPr txBox="1"/>
          <p:nvPr/>
        </p:nvSpPr>
        <p:spPr>
          <a:xfrm>
            <a:off x="3430361" y="1218691"/>
            <a:ext cx="14490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input fmap</a:t>
            </a:r>
            <a:endParaRPr sz="2400">
              <a:solidFill>
                <a:schemeClr val="dk1"/>
              </a:solidFill>
              <a:latin typeface="Arial"/>
              <a:ea typeface="Arial"/>
              <a:cs typeface="Arial"/>
              <a:sym typeface="Arial"/>
            </a:endParaRPr>
          </a:p>
        </p:txBody>
      </p:sp>
      <p:sp>
        <p:nvSpPr>
          <p:cNvPr id="788" name="Google Shape;788;p29"/>
          <p:cNvSpPr txBox="1"/>
          <p:nvPr/>
        </p:nvSpPr>
        <p:spPr>
          <a:xfrm>
            <a:off x="6219102" y="1867915"/>
            <a:ext cx="16357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output fmap</a:t>
            </a:r>
            <a:endParaRPr sz="2400">
              <a:solidFill>
                <a:schemeClr val="dk1"/>
              </a:solidFill>
              <a:latin typeface="Arial"/>
              <a:ea typeface="Arial"/>
              <a:cs typeface="Arial"/>
              <a:sym typeface="Arial"/>
            </a:endParaRPr>
          </a:p>
        </p:txBody>
      </p:sp>
      <p:sp>
        <p:nvSpPr>
          <p:cNvPr id="789" name="Google Shape;789;p29"/>
          <p:cNvSpPr/>
          <p:nvPr/>
        </p:nvSpPr>
        <p:spPr>
          <a:xfrm>
            <a:off x="3195189" y="1759640"/>
            <a:ext cx="381635" cy="361950"/>
          </a:xfrm>
          <a:custGeom>
            <a:rect b="b" l="l" r="r" t="t"/>
            <a:pathLst>
              <a:path extrusionOk="0" h="361950" w="381635">
                <a:moveTo>
                  <a:pt x="32391" y="261849"/>
                </a:moveTo>
                <a:lnTo>
                  <a:pt x="24596" y="266439"/>
                </a:lnTo>
                <a:lnTo>
                  <a:pt x="0" y="361452"/>
                </a:lnTo>
                <a:lnTo>
                  <a:pt x="40306" y="353269"/>
                </a:lnTo>
                <a:lnTo>
                  <a:pt x="29391" y="353269"/>
                </a:lnTo>
                <a:lnTo>
                  <a:pt x="9729" y="332535"/>
                </a:lnTo>
                <a:lnTo>
                  <a:pt x="45876" y="298255"/>
                </a:lnTo>
                <a:lnTo>
                  <a:pt x="52259" y="273599"/>
                </a:lnTo>
                <a:lnTo>
                  <a:pt x="47669" y="265804"/>
                </a:lnTo>
                <a:lnTo>
                  <a:pt x="32391" y="261849"/>
                </a:lnTo>
                <a:close/>
              </a:path>
              <a:path extrusionOk="0" h="361950" w="381635">
                <a:moveTo>
                  <a:pt x="45876" y="298255"/>
                </a:moveTo>
                <a:lnTo>
                  <a:pt x="9729" y="332535"/>
                </a:lnTo>
                <a:lnTo>
                  <a:pt x="29391" y="353269"/>
                </a:lnTo>
                <a:lnTo>
                  <a:pt x="36548" y="346482"/>
                </a:lnTo>
                <a:lnTo>
                  <a:pt x="33392" y="346482"/>
                </a:lnTo>
                <a:lnTo>
                  <a:pt x="16718" y="328899"/>
                </a:lnTo>
                <a:lnTo>
                  <a:pt x="39121" y="324351"/>
                </a:lnTo>
                <a:lnTo>
                  <a:pt x="45876" y="298255"/>
                </a:lnTo>
                <a:close/>
              </a:path>
              <a:path extrusionOk="0" h="361950" w="381635">
                <a:moveTo>
                  <a:pt x="90497" y="313922"/>
                </a:moveTo>
                <a:lnTo>
                  <a:pt x="65539" y="318988"/>
                </a:lnTo>
                <a:lnTo>
                  <a:pt x="29391" y="353269"/>
                </a:lnTo>
                <a:lnTo>
                  <a:pt x="40306" y="353269"/>
                </a:lnTo>
                <a:lnTo>
                  <a:pt x="96183" y="341925"/>
                </a:lnTo>
                <a:lnTo>
                  <a:pt x="101179" y="334384"/>
                </a:lnTo>
                <a:lnTo>
                  <a:pt x="98038" y="318918"/>
                </a:lnTo>
                <a:lnTo>
                  <a:pt x="90497" y="313922"/>
                </a:lnTo>
                <a:close/>
              </a:path>
              <a:path extrusionOk="0" h="361950" w="381635">
                <a:moveTo>
                  <a:pt x="39121" y="324351"/>
                </a:moveTo>
                <a:lnTo>
                  <a:pt x="16718" y="328899"/>
                </a:lnTo>
                <a:lnTo>
                  <a:pt x="33392" y="346482"/>
                </a:lnTo>
                <a:lnTo>
                  <a:pt x="39121" y="324351"/>
                </a:lnTo>
                <a:close/>
              </a:path>
              <a:path extrusionOk="0" h="361950" w="381635">
                <a:moveTo>
                  <a:pt x="65539" y="318988"/>
                </a:moveTo>
                <a:lnTo>
                  <a:pt x="39121" y="324351"/>
                </a:lnTo>
                <a:lnTo>
                  <a:pt x="33392" y="346482"/>
                </a:lnTo>
                <a:lnTo>
                  <a:pt x="36548" y="346482"/>
                </a:lnTo>
                <a:lnTo>
                  <a:pt x="65539" y="318988"/>
                </a:lnTo>
                <a:close/>
              </a:path>
              <a:path extrusionOk="0" h="361950" w="381635">
                <a:moveTo>
                  <a:pt x="342019" y="37100"/>
                </a:moveTo>
                <a:lnTo>
                  <a:pt x="315601" y="42464"/>
                </a:lnTo>
                <a:lnTo>
                  <a:pt x="45876" y="298255"/>
                </a:lnTo>
                <a:lnTo>
                  <a:pt x="39121" y="324351"/>
                </a:lnTo>
                <a:lnTo>
                  <a:pt x="65539" y="318988"/>
                </a:lnTo>
                <a:lnTo>
                  <a:pt x="335263" y="63198"/>
                </a:lnTo>
                <a:lnTo>
                  <a:pt x="342019" y="37100"/>
                </a:lnTo>
                <a:close/>
              </a:path>
              <a:path extrusionOk="0" h="361950" w="381635">
                <a:moveTo>
                  <a:pt x="379022" y="8183"/>
                </a:moveTo>
                <a:lnTo>
                  <a:pt x="351749" y="8183"/>
                </a:lnTo>
                <a:lnTo>
                  <a:pt x="371411" y="28917"/>
                </a:lnTo>
                <a:lnTo>
                  <a:pt x="335263" y="63198"/>
                </a:lnTo>
                <a:lnTo>
                  <a:pt x="328881" y="87852"/>
                </a:lnTo>
                <a:lnTo>
                  <a:pt x="333471" y="95647"/>
                </a:lnTo>
                <a:lnTo>
                  <a:pt x="348749" y="99602"/>
                </a:lnTo>
                <a:lnTo>
                  <a:pt x="356544" y="95013"/>
                </a:lnTo>
                <a:lnTo>
                  <a:pt x="379022" y="8183"/>
                </a:lnTo>
                <a:close/>
              </a:path>
              <a:path extrusionOk="0" h="361950" w="381635">
                <a:moveTo>
                  <a:pt x="358184" y="14969"/>
                </a:moveTo>
                <a:lnTo>
                  <a:pt x="347748" y="14969"/>
                </a:lnTo>
                <a:lnTo>
                  <a:pt x="364422" y="32552"/>
                </a:lnTo>
                <a:lnTo>
                  <a:pt x="342019" y="37100"/>
                </a:lnTo>
                <a:lnTo>
                  <a:pt x="335263" y="63198"/>
                </a:lnTo>
                <a:lnTo>
                  <a:pt x="371411" y="28917"/>
                </a:lnTo>
                <a:lnTo>
                  <a:pt x="358184" y="14969"/>
                </a:lnTo>
                <a:close/>
              </a:path>
              <a:path extrusionOk="0" h="361950" w="381635">
                <a:moveTo>
                  <a:pt x="381140" y="0"/>
                </a:moveTo>
                <a:lnTo>
                  <a:pt x="284958" y="19526"/>
                </a:lnTo>
                <a:lnTo>
                  <a:pt x="279962" y="27068"/>
                </a:lnTo>
                <a:lnTo>
                  <a:pt x="283102" y="42534"/>
                </a:lnTo>
                <a:lnTo>
                  <a:pt x="290643" y="47531"/>
                </a:lnTo>
                <a:lnTo>
                  <a:pt x="315601" y="42464"/>
                </a:lnTo>
                <a:lnTo>
                  <a:pt x="351749" y="8183"/>
                </a:lnTo>
                <a:lnTo>
                  <a:pt x="379022" y="8183"/>
                </a:lnTo>
                <a:lnTo>
                  <a:pt x="381140" y="0"/>
                </a:lnTo>
                <a:close/>
              </a:path>
              <a:path extrusionOk="0" h="361950" w="381635">
                <a:moveTo>
                  <a:pt x="351749" y="8183"/>
                </a:moveTo>
                <a:lnTo>
                  <a:pt x="315601" y="42464"/>
                </a:lnTo>
                <a:lnTo>
                  <a:pt x="342019" y="37100"/>
                </a:lnTo>
                <a:lnTo>
                  <a:pt x="347748" y="14969"/>
                </a:lnTo>
                <a:lnTo>
                  <a:pt x="358184" y="14969"/>
                </a:lnTo>
                <a:lnTo>
                  <a:pt x="351749" y="8183"/>
                </a:lnTo>
                <a:close/>
              </a:path>
              <a:path extrusionOk="0" h="361950" w="381635">
                <a:moveTo>
                  <a:pt x="347748" y="14969"/>
                </a:moveTo>
                <a:lnTo>
                  <a:pt x="342019" y="37100"/>
                </a:lnTo>
                <a:lnTo>
                  <a:pt x="364422" y="32552"/>
                </a:lnTo>
                <a:lnTo>
                  <a:pt x="347748" y="1496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9"/>
          <p:cNvSpPr txBox="1"/>
          <p:nvPr/>
        </p:nvSpPr>
        <p:spPr>
          <a:xfrm>
            <a:off x="4131510" y="2551046"/>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791" name="Google Shape;791;p29"/>
          <p:cNvSpPr/>
          <p:nvPr/>
        </p:nvSpPr>
        <p:spPr>
          <a:xfrm>
            <a:off x="3659755" y="1773043"/>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29"/>
          <p:cNvSpPr txBox="1"/>
          <p:nvPr/>
        </p:nvSpPr>
        <p:spPr>
          <a:xfrm rot="-2700000">
            <a:off x="4670730" y="313516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793" name="Google Shape;793;p29"/>
          <p:cNvSpPr txBox="1"/>
          <p:nvPr/>
        </p:nvSpPr>
        <p:spPr>
          <a:xfrm rot="-2700000">
            <a:off x="467073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794" name="Google Shape;794;p29"/>
          <p:cNvGrpSpPr/>
          <p:nvPr/>
        </p:nvGrpSpPr>
        <p:grpSpPr>
          <a:xfrm>
            <a:off x="3278755" y="2067105"/>
            <a:ext cx="1447800" cy="1438855"/>
            <a:chOff x="3278755" y="2067105"/>
            <a:chExt cx="1447800" cy="1438855"/>
          </a:xfrm>
        </p:grpSpPr>
        <p:sp>
          <p:nvSpPr>
            <p:cNvPr id="795" name="Google Shape;795;p29"/>
            <p:cNvSpPr/>
            <p:nvPr/>
          </p:nvSpPr>
          <p:spPr>
            <a:xfrm>
              <a:off x="3354946" y="2067115"/>
              <a:ext cx="1371600" cy="1371600"/>
            </a:xfrm>
            <a:custGeom>
              <a:rect b="b" l="l" r="r" t="t"/>
              <a:pathLst>
                <a:path extrusionOk="0" h="1371600" w="1371600">
                  <a:moveTo>
                    <a:pt x="1371600" y="0"/>
                  </a:moveTo>
                  <a:lnTo>
                    <a:pt x="0" y="0"/>
                  </a:lnTo>
                  <a:lnTo>
                    <a:pt x="0" y="67246"/>
                  </a:lnTo>
                  <a:lnTo>
                    <a:pt x="0" y="1371600"/>
                  </a:lnTo>
                  <a:lnTo>
                    <a:pt x="1371600" y="1371600"/>
                  </a:lnTo>
                  <a:lnTo>
                    <a:pt x="1371600" y="67246"/>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29"/>
            <p:cNvSpPr/>
            <p:nvPr/>
          </p:nvSpPr>
          <p:spPr>
            <a:xfrm>
              <a:off x="3354955" y="2067105"/>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29"/>
            <p:cNvSpPr/>
            <p:nvPr/>
          </p:nvSpPr>
          <p:spPr>
            <a:xfrm>
              <a:off x="3354955" y="2067105"/>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29"/>
            <p:cNvSpPr/>
            <p:nvPr/>
          </p:nvSpPr>
          <p:spPr>
            <a:xfrm>
              <a:off x="3278755" y="2134360"/>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29"/>
            <p:cNvSpPr/>
            <p:nvPr/>
          </p:nvSpPr>
          <p:spPr>
            <a:xfrm>
              <a:off x="3278755"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29"/>
            <p:cNvSpPr/>
            <p:nvPr/>
          </p:nvSpPr>
          <p:spPr>
            <a:xfrm>
              <a:off x="3278755"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1" name="Google Shape;801;p29"/>
          <p:cNvSpPr txBox="1"/>
          <p:nvPr/>
        </p:nvSpPr>
        <p:spPr>
          <a:xfrm rot="-2700000">
            <a:off x="4140981"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02" name="Google Shape;802;p29"/>
          <p:cNvSpPr/>
          <p:nvPr/>
        </p:nvSpPr>
        <p:spPr>
          <a:xfrm>
            <a:off x="3290789" y="1829846"/>
            <a:ext cx="200025" cy="193040"/>
          </a:xfrm>
          <a:custGeom>
            <a:rect b="b" l="l" r="r" t="t"/>
            <a:pathLst>
              <a:path extrusionOk="0" h="193039" w="200025">
                <a:moveTo>
                  <a:pt x="138984" y="0"/>
                </a:moveTo>
                <a:lnTo>
                  <a:pt x="0" y="125477"/>
                </a:lnTo>
                <a:lnTo>
                  <a:pt x="60455" y="192440"/>
                </a:lnTo>
                <a:lnTo>
                  <a:pt x="199439" y="66964"/>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29"/>
          <p:cNvSpPr txBox="1"/>
          <p:nvPr/>
        </p:nvSpPr>
        <p:spPr>
          <a:xfrm>
            <a:off x="3279140" y="1742947"/>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804" name="Google Shape;804;p29"/>
          <p:cNvSpPr txBox="1"/>
          <p:nvPr/>
        </p:nvSpPr>
        <p:spPr>
          <a:xfrm rot="-2700000">
            <a:off x="332144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05" name="Google Shape;805;p29"/>
          <p:cNvSpPr txBox="1"/>
          <p:nvPr/>
        </p:nvSpPr>
        <p:spPr>
          <a:xfrm>
            <a:off x="1320928" y="1733803"/>
            <a:ext cx="6019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a:t>
            </a:r>
            <a:endParaRPr sz="2400">
              <a:solidFill>
                <a:schemeClr val="dk1"/>
              </a:solidFill>
              <a:latin typeface="Arial"/>
              <a:ea typeface="Arial"/>
              <a:cs typeface="Arial"/>
              <a:sym typeface="Arial"/>
            </a:endParaRPr>
          </a:p>
        </p:txBody>
      </p:sp>
      <p:grpSp>
        <p:nvGrpSpPr>
          <p:cNvPr id="806" name="Google Shape;806;p29"/>
          <p:cNvGrpSpPr/>
          <p:nvPr/>
        </p:nvGrpSpPr>
        <p:grpSpPr>
          <a:xfrm>
            <a:off x="1434574" y="1774567"/>
            <a:ext cx="5266216" cy="1400259"/>
            <a:chOff x="1434574" y="1774567"/>
            <a:chExt cx="5266216" cy="1400259"/>
          </a:xfrm>
        </p:grpSpPr>
        <p:sp>
          <p:nvSpPr>
            <p:cNvPr id="807" name="Google Shape;807;p29"/>
            <p:cNvSpPr/>
            <p:nvPr/>
          </p:nvSpPr>
          <p:spPr>
            <a:xfrm>
              <a:off x="4109412" y="2142867"/>
              <a:ext cx="2379345" cy="398145"/>
            </a:xfrm>
            <a:custGeom>
              <a:rect b="b" l="l" r="r" t="t"/>
              <a:pathLst>
                <a:path extrusionOk="0" h="398144" w="2379345">
                  <a:moveTo>
                    <a:pt x="0" y="0"/>
                  </a:moveTo>
                  <a:lnTo>
                    <a:pt x="2379287" y="397821"/>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29"/>
            <p:cNvSpPr/>
            <p:nvPr/>
          </p:nvSpPr>
          <p:spPr>
            <a:xfrm>
              <a:off x="4118937" y="2540688"/>
              <a:ext cx="2369820" cy="431165"/>
            </a:xfrm>
            <a:custGeom>
              <a:rect b="b" l="l" r="r" t="t"/>
              <a:pathLst>
                <a:path extrusionOk="0" h="431164" w="2369820">
                  <a:moveTo>
                    <a:pt x="0" y="430854"/>
                  </a:moveTo>
                  <a:lnTo>
                    <a:pt x="2369762"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29"/>
            <p:cNvSpPr/>
            <p:nvPr/>
          </p:nvSpPr>
          <p:spPr>
            <a:xfrm>
              <a:off x="4490412" y="1774567"/>
              <a:ext cx="1998345" cy="766445"/>
            </a:xfrm>
            <a:custGeom>
              <a:rect b="b" l="l" r="r" t="t"/>
              <a:pathLst>
                <a:path extrusionOk="0" h="766444" w="1998345">
                  <a:moveTo>
                    <a:pt x="0" y="0"/>
                  </a:moveTo>
                  <a:lnTo>
                    <a:pt x="1998287" y="766121"/>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29"/>
            <p:cNvSpPr/>
            <p:nvPr/>
          </p:nvSpPr>
          <p:spPr>
            <a:xfrm>
              <a:off x="6488700" y="2434949"/>
              <a:ext cx="212090" cy="212090"/>
            </a:xfrm>
            <a:custGeom>
              <a:rect b="b" l="l" r="r" t="t"/>
              <a:pathLst>
                <a:path extrusionOk="0" h="212089" w="212090">
                  <a:moveTo>
                    <a:pt x="211475" y="0"/>
                  </a:moveTo>
                  <a:lnTo>
                    <a:pt x="0" y="0"/>
                  </a:lnTo>
                  <a:lnTo>
                    <a:pt x="0" y="211475"/>
                  </a:lnTo>
                  <a:lnTo>
                    <a:pt x="211475" y="211475"/>
                  </a:lnTo>
                  <a:lnTo>
                    <a:pt x="21147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29"/>
            <p:cNvSpPr/>
            <p:nvPr/>
          </p:nvSpPr>
          <p:spPr>
            <a:xfrm>
              <a:off x="6488700" y="2434949"/>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29"/>
            <p:cNvSpPr/>
            <p:nvPr/>
          </p:nvSpPr>
          <p:spPr>
            <a:xfrm>
              <a:off x="1434574" y="2536916"/>
              <a:ext cx="2240915" cy="537210"/>
            </a:xfrm>
            <a:custGeom>
              <a:rect b="b" l="l" r="r" t="t"/>
              <a:pathLst>
                <a:path extrusionOk="0" h="537210" w="2240915">
                  <a:moveTo>
                    <a:pt x="2167524" y="39031"/>
                  </a:moveTo>
                  <a:lnTo>
                    <a:pt x="0" y="512083"/>
                  </a:lnTo>
                  <a:lnTo>
                    <a:pt x="5415" y="536898"/>
                  </a:lnTo>
                  <a:lnTo>
                    <a:pt x="2172940" y="63847"/>
                  </a:lnTo>
                  <a:lnTo>
                    <a:pt x="2191503" y="46797"/>
                  </a:lnTo>
                  <a:lnTo>
                    <a:pt x="2167524" y="39031"/>
                  </a:lnTo>
                  <a:close/>
                </a:path>
                <a:path extrusionOk="0" h="537210" w="2240915">
                  <a:moveTo>
                    <a:pt x="2219028" y="29013"/>
                  </a:moveTo>
                  <a:lnTo>
                    <a:pt x="2213430" y="29013"/>
                  </a:lnTo>
                  <a:lnTo>
                    <a:pt x="2218846" y="53828"/>
                  </a:lnTo>
                  <a:lnTo>
                    <a:pt x="2172940" y="63847"/>
                  </a:lnTo>
                  <a:lnTo>
                    <a:pt x="2137401" y="96490"/>
                  </a:lnTo>
                  <a:lnTo>
                    <a:pt x="2137060" y="104524"/>
                  </a:lnTo>
                  <a:lnTo>
                    <a:pt x="2146550" y="114854"/>
                  </a:lnTo>
                  <a:lnTo>
                    <a:pt x="2154584" y="115196"/>
                  </a:lnTo>
                  <a:lnTo>
                    <a:pt x="2240753" y="36048"/>
                  </a:lnTo>
                  <a:lnTo>
                    <a:pt x="2219028" y="29013"/>
                  </a:lnTo>
                  <a:close/>
                </a:path>
                <a:path extrusionOk="0" h="537210" w="2240915">
                  <a:moveTo>
                    <a:pt x="2191503" y="46797"/>
                  </a:moveTo>
                  <a:lnTo>
                    <a:pt x="2172940" y="63847"/>
                  </a:lnTo>
                  <a:lnTo>
                    <a:pt x="2218846" y="53828"/>
                  </a:lnTo>
                  <a:lnTo>
                    <a:pt x="2218775" y="53505"/>
                  </a:lnTo>
                  <a:lnTo>
                    <a:pt x="2212215" y="53505"/>
                  </a:lnTo>
                  <a:lnTo>
                    <a:pt x="2191503" y="46797"/>
                  </a:lnTo>
                  <a:close/>
                </a:path>
                <a:path extrusionOk="0" h="537210" w="2240915">
                  <a:moveTo>
                    <a:pt x="2207536" y="32070"/>
                  </a:moveTo>
                  <a:lnTo>
                    <a:pt x="2191503" y="46797"/>
                  </a:lnTo>
                  <a:lnTo>
                    <a:pt x="2212215" y="53505"/>
                  </a:lnTo>
                  <a:lnTo>
                    <a:pt x="2207536" y="32070"/>
                  </a:lnTo>
                  <a:close/>
                </a:path>
                <a:path extrusionOk="0" h="537210" w="2240915">
                  <a:moveTo>
                    <a:pt x="2214098" y="32070"/>
                  </a:moveTo>
                  <a:lnTo>
                    <a:pt x="2207536" y="32070"/>
                  </a:lnTo>
                  <a:lnTo>
                    <a:pt x="2212215" y="53505"/>
                  </a:lnTo>
                  <a:lnTo>
                    <a:pt x="2218775" y="53505"/>
                  </a:lnTo>
                  <a:lnTo>
                    <a:pt x="2214098" y="32070"/>
                  </a:lnTo>
                  <a:close/>
                </a:path>
                <a:path extrusionOk="0" h="537210" w="2240915">
                  <a:moveTo>
                    <a:pt x="2213430" y="29013"/>
                  </a:moveTo>
                  <a:lnTo>
                    <a:pt x="2167524" y="39031"/>
                  </a:lnTo>
                  <a:lnTo>
                    <a:pt x="2191503" y="46797"/>
                  </a:lnTo>
                  <a:lnTo>
                    <a:pt x="2207536" y="32070"/>
                  </a:lnTo>
                  <a:lnTo>
                    <a:pt x="2214098" y="32070"/>
                  </a:lnTo>
                  <a:lnTo>
                    <a:pt x="2213430" y="29013"/>
                  </a:lnTo>
                  <a:close/>
                </a:path>
                <a:path extrusionOk="0" h="537210" w="2240915">
                  <a:moveTo>
                    <a:pt x="2129442" y="0"/>
                  </a:moveTo>
                  <a:lnTo>
                    <a:pt x="2122281" y="3657"/>
                  </a:lnTo>
                  <a:lnTo>
                    <a:pt x="2117958" y="17002"/>
                  </a:lnTo>
                  <a:lnTo>
                    <a:pt x="2121616" y="24164"/>
                  </a:lnTo>
                  <a:lnTo>
                    <a:pt x="2167524" y="39031"/>
                  </a:lnTo>
                  <a:lnTo>
                    <a:pt x="2213430" y="29013"/>
                  </a:lnTo>
                  <a:lnTo>
                    <a:pt x="2219028" y="29013"/>
                  </a:lnTo>
                  <a:lnTo>
                    <a:pt x="212944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29"/>
            <p:cNvSpPr/>
            <p:nvPr/>
          </p:nvSpPr>
          <p:spPr>
            <a:xfrm>
              <a:off x="5622867" y="2809435"/>
              <a:ext cx="274320" cy="274320"/>
            </a:xfrm>
            <a:custGeom>
              <a:rect b="b" l="l" r="r" t="t"/>
              <a:pathLst>
                <a:path extrusionOk="0" h="274319" w="274320">
                  <a:moveTo>
                    <a:pt x="137160"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60"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29"/>
            <p:cNvSpPr/>
            <p:nvPr/>
          </p:nvSpPr>
          <p:spPr>
            <a:xfrm>
              <a:off x="5622867" y="2809435"/>
              <a:ext cx="274320" cy="274320"/>
            </a:xfrm>
            <a:custGeom>
              <a:rect b="b" l="l" r="r" t="t"/>
              <a:pathLst>
                <a:path extrusionOk="0" h="274319" w="274320">
                  <a:moveTo>
                    <a:pt x="137160" y="0"/>
                  </a:moveTo>
                  <a:lnTo>
                    <a:pt x="137160" y="274320"/>
                  </a:lnTo>
                </a:path>
                <a:path extrusionOk="0" h="274319" w="274320">
                  <a:moveTo>
                    <a:pt x="0" y="137160"/>
                  </a:moveTo>
                  <a:lnTo>
                    <a:pt x="274320" y="137160"/>
                  </a:lnTo>
                </a:path>
                <a:path extrusionOk="0" h="274319"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29"/>
            <p:cNvSpPr/>
            <p:nvPr/>
          </p:nvSpPr>
          <p:spPr>
            <a:xfrm>
              <a:off x="2559615" y="2900506"/>
              <a:ext cx="274320" cy="274320"/>
            </a:xfrm>
            <a:custGeom>
              <a:rect b="b" l="l" r="r" t="t"/>
              <a:pathLst>
                <a:path extrusionOk="0" h="274319" w="274319">
                  <a:moveTo>
                    <a:pt x="137160"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60" y="274320"/>
                  </a:lnTo>
                  <a:lnTo>
                    <a:pt x="180513" y="267327"/>
                  </a:lnTo>
                  <a:lnTo>
                    <a:pt x="218165" y="247856"/>
                  </a:lnTo>
                  <a:lnTo>
                    <a:pt x="247856" y="218165"/>
                  </a:lnTo>
                  <a:lnTo>
                    <a:pt x="267327" y="180513"/>
                  </a:lnTo>
                  <a:lnTo>
                    <a:pt x="274319" y="137160"/>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29"/>
            <p:cNvSpPr/>
            <p:nvPr/>
          </p:nvSpPr>
          <p:spPr>
            <a:xfrm>
              <a:off x="2559615" y="2900506"/>
              <a:ext cx="274320" cy="274320"/>
            </a:xfrm>
            <a:custGeom>
              <a:rect b="b" l="l" r="r" t="t"/>
              <a:pathLst>
                <a:path extrusionOk="0" h="274319" w="274319">
                  <a:moveTo>
                    <a:pt x="40173" y="40173"/>
                  </a:moveTo>
                  <a:lnTo>
                    <a:pt x="234146" y="234146"/>
                  </a:lnTo>
                </a:path>
                <a:path extrusionOk="0" h="274319" w="274319">
                  <a:moveTo>
                    <a:pt x="234146" y="40173"/>
                  </a:moveTo>
                  <a:lnTo>
                    <a:pt x="40173" y="234146"/>
                  </a:lnTo>
                </a:path>
                <a:path extrusionOk="0" h="274319"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7" name="Google Shape;817;p29"/>
          <p:cNvSpPr txBox="1"/>
          <p:nvPr/>
        </p:nvSpPr>
        <p:spPr>
          <a:xfrm rot="-2700000">
            <a:off x="1870980"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18" name="Google Shape;818;p29"/>
          <p:cNvSpPr txBox="1"/>
          <p:nvPr/>
        </p:nvSpPr>
        <p:spPr>
          <a:xfrm>
            <a:off x="1031355" y="3882644"/>
            <a:ext cx="35947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Many Input Channels (C)</a:t>
            </a:r>
            <a:endParaRPr sz="2400">
              <a:solidFill>
                <a:schemeClr val="dk1"/>
              </a:solidFill>
              <a:latin typeface="Arial"/>
              <a:ea typeface="Arial"/>
              <a:cs typeface="Arial"/>
              <a:sym typeface="Arial"/>
            </a:endParaRPr>
          </a:p>
        </p:txBody>
      </p:sp>
      <p:sp>
        <p:nvSpPr>
          <p:cNvPr id="819" name="Google Shape;819;p29"/>
          <p:cNvSpPr txBox="1"/>
          <p:nvPr/>
        </p:nvSpPr>
        <p:spPr>
          <a:xfrm>
            <a:off x="6275556" y="2834132"/>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grpSp>
        <p:nvGrpSpPr>
          <p:cNvPr id="820" name="Google Shape;820;p29"/>
          <p:cNvGrpSpPr/>
          <p:nvPr/>
        </p:nvGrpSpPr>
        <p:grpSpPr>
          <a:xfrm>
            <a:off x="3277991" y="3580274"/>
            <a:ext cx="1372235" cy="153554"/>
            <a:chOff x="3277991" y="3580274"/>
            <a:chExt cx="1372235" cy="153554"/>
          </a:xfrm>
        </p:grpSpPr>
        <p:sp>
          <p:nvSpPr>
            <p:cNvPr id="821" name="Google Shape;821;p29"/>
            <p:cNvSpPr/>
            <p:nvPr/>
          </p:nvSpPr>
          <p:spPr>
            <a:xfrm>
              <a:off x="3277991"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29"/>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3" name="Google Shape;823;p29"/>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grpSp>
        <p:nvGrpSpPr>
          <p:cNvPr id="824" name="Google Shape;824;p29"/>
          <p:cNvGrpSpPr/>
          <p:nvPr/>
        </p:nvGrpSpPr>
        <p:grpSpPr>
          <a:xfrm>
            <a:off x="6487936" y="3611589"/>
            <a:ext cx="1097915" cy="92710"/>
            <a:chOff x="6487936" y="3611589"/>
            <a:chExt cx="1097915" cy="92710"/>
          </a:xfrm>
        </p:grpSpPr>
        <p:sp>
          <p:nvSpPr>
            <p:cNvPr id="825" name="Google Shape;825;p29"/>
            <p:cNvSpPr/>
            <p:nvPr/>
          </p:nvSpPr>
          <p:spPr>
            <a:xfrm>
              <a:off x="6487936" y="3611589"/>
              <a:ext cx="1097915" cy="92710"/>
            </a:xfrm>
            <a:custGeom>
              <a:rect b="b" l="l" r="r" t="t"/>
              <a:pathLst>
                <a:path extrusionOk="0" h="92710" w="1097915">
                  <a:moveTo>
                    <a:pt x="73980" y="0"/>
                  </a:moveTo>
                  <a:lnTo>
                    <a:pt x="0" y="46238"/>
                  </a:lnTo>
                  <a:lnTo>
                    <a:pt x="73985" y="92473"/>
                  </a:lnTo>
                  <a:lnTo>
                    <a:pt x="81815" y="90665"/>
                  </a:lnTo>
                  <a:lnTo>
                    <a:pt x="89248" y="78769"/>
                  </a:lnTo>
                  <a:lnTo>
                    <a:pt x="87440" y="70934"/>
                  </a:lnTo>
                  <a:lnTo>
                    <a:pt x="68245" y="58938"/>
                  </a:lnTo>
                  <a:lnTo>
                    <a:pt x="23962" y="58938"/>
                  </a:lnTo>
                  <a:lnTo>
                    <a:pt x="23962" y="33538"/>
                  </a:lnTo>
                  <a:lnTo>
                    <a:pt x="68246" y="33536"/>
                  </a:lnTo>
                  <a:lnTo>
                    <a:pt x="87442" y="21539"/>
                  </a:lnTo>
                  <a:lnTo>
                    <a:pt x="89248" y="13703"/>
                  </a:lnTo>
                  <a:lnTo>
                    <a:pt x="81809" y="1807"/>
                  </a:lnTo>
                  <a:lnTo>
                    <a:pt x="73980" y="0"/>
                  </a:lnTo>
                  <a:close/>
                </a:path>
                <a:path extrusionOk="0" h="92710" w="1097915">
                  <a:moveTo>
                    <a:pt x="1077132" y="33536"/>
                  </a:moveTo>
                  <a:lnTo>
                    <a:pt x="1073491" y="33536"/>
                  </a:lnTo>
                  <a:lnTo>
                    <a:pt x="1073491" y="58936"/>
                  </a:lnTo>
                  <a:lnTo>
                    <a:pt x="1029206" y="58938"/>
                  </a:lnTo>
                  <a:lnTo>
                    <a:pt x="1010011" y="70935"/>
                  </a:lnTo>
                  <a:lnTo>
                    <a:pt x="1008204" y="78770"/>
                  </a:lnTo>
                  <a:lnTo>
                    <a:pt x="1015644" y="90666"/>
                  </a:lnTo>
                  <a:lnTo>
                    <a:pt x="1023473" y="92473"/>
                  </a:lnTo>
                  <a:lnTo>
                    <a:pt x="1097452" y="46236"/>
                  </a:lnTo>
                  <a:lnTo>
                    <a:pt x="1077132" y="33536"/>
                  </a:lnTo>
                  <a:close/>
                </a:path>
                <a:path extrusionOk="0" h="92710" w="1097915">
                  <a:moveTo>
                    <a:pt x="68244" y="33538"/>
                  </a:moveTo>
                  <a:lnTo>
                    <a:pt x="23962" y="33538"/>
                  </a:lnTo>
                  <a:lnTo>
                    <a:pt x="23962" y="58938"/>
                  </a:lnTo>
                  <a:lnTo>
                    <a:pt x="68245" y="58938"/>
                  </a:lnTo>
                  <a:lnTo>
                    <a:pt x="65156" y="57007"/>
                  </a:lnTo>
                  <a:lnTo>
                    <a:pt x="30693" y="57007"/>
                  </a:lnTo>
                  <a:lnTo>
                    <a:pt x="30693" y="35468"/>
                  </a:lnTo>
                  <a:lnTo>
                    <a:pt x="65157" y="35467"/>
                  </a:lnTo>
                  <a:lnTo>
                    <a:pt x="68244" y="33538"/>
                  </a:lnTo>
                  <a:close/>
                </a:path>
                <a:path extrusionOk="0" h="92710" w="1097915">
                  <a:moveTo>
                    <a:pt x="68245" y="58938"/>
                  </a:moveTo>
                  <a:lnTo>
                    <a:pt x="23962" y="58938"/>
                  </a:lnTo>
                  <a:lnTo>
                    <a:pt x="68245" y="58938"/>
                  </a:lnTo>
                  <a:close/>
                </a:path>
                <a:path extrusionOk="0" h="92710" w="1097915">
                  <a:moveTo>
                    <a:pt x="1029208" y="33536"/>
                  </a:moveTo>
                  <a:lnTo>
                    <a:pt x="68244" y="33538"/>
                  </a:lnTo>
                  <a:lnTo>
                    <a:pt x="47925" y="46238"/>
                  </a:lnTo>
                  <a:lnTo>
                    <a:pt x="68245" y="58938"/>
                  </a:lnTo>
                  <a:lnTo>
                    <a:pt x="1029208" y="58936"/>
                  </a:lnTo>
                  <a:lnTo>
                    <a:pt x="1049528" y="46236"/>
                  </a:lnTo>
                  <a:lnTo>
                    <a:pt x="1029208" y="33536"/>
                  </a:lnTo>
                  <a:close/>
                </a:path>
                <a:path extrusionOk="0" h="92710" w="1097915">
                  <a:moveTo>
                    <a:pt x="1049528" y="46236"/>
                  </a:moveTo>
                  <a:lnTo>
                    <a:pt x="1029208" y="58936"/>
                  </a:lnTo>
                  <a:lnTo>
                    <a:pt x="1073491" y="58936"/>
                  </a:lnTo>
                  <a:lnTo>
                    <a:pt x="1073491" y="57006"/>
                  </a:lnTo>
                  <a:lnTo>
                    <a:pt x="1066759" y="57006"/>
                  </a:lnTo>
                  <a:lnTo>
                    <a:pt x="1049528" y="46236"/>
                  </a:lnTo>
                  <a:close/>
                </a:path>
                <a:path extrusionOk="0" h="92710" w="1097915">
                  <a:moveTo>
                    <a:pt x="30693" y="35468"/>
                  </a:moveTo>
                  <a:lnTo>
                    <a:pt x="30693" y="57007"/>
                  </a:lnTo>
                  <a:lnTo>
                    <a:pt x="47924" y="46238"/>
                  </a:lnTo>
                  <a:lnTo>
                    <a:pt x="30693" y="35468"/>
                  </a:lnTo>
                  <a:close/>
                </a:path>
                <a:path extrusionOk="0" h="92710" w="1097915">
                  <a:moveTo>
                    <a:pt x="47924" y="46237"/>
                  </a:moveTo>
                  <a:lnTo>
                    <a:pt x="30693" y="57007"/>
                  </a:lnTo>
                  <a:lnTo>
                    <a:pt x="65156" y="57007"/>
                  </a:lnTo>
                  <a:lnTo>
                    <a:pt x="47924" y="46237"/>
                  </a:lnTo>
                  <a:close/>
                </a:path>
                <a:path extrusionOk="0" h="92710" w="1097915">
                  <a:moveTo>
                    <a:pt x="1066759" y="35467"/>
                  </a:moveTo>
                  <a:lnTo>
                    <a:pt x="1049528" y="46236"/>
                  </a:lnTo>
                  <a:lnTo>
                    <a:pt x="1066759" y="57006"/>
                  </a:lnTo>
                  <a:lnTo>
                    <a:pt x="1066759" y="35467"/>
                  </a:lnTo>
                  <a:close/>
                </a:path>
                <a:path extrusionOk="0" h="92710" w="1097915">
                  <a:moveTo>
                    <a:pt x="1073491" y="35467"/>
                  </a:moveTo>
                  <a:lnTo>
                    <a:pt x="1066759" y="35467"/>
                  </a:lnTo>
                  <a:lnTo>
                    <a:pt x="1066759" y="57006"/>
                  </a:lnTo>
                  <a:lnTo>
                    <a:pt x="1073491" y="57006"/>
                  </a:lnTo>
                  <a:lnTo>
                    <a:pt x="1073491" y="35467"/>
                  </a:lnTo>
                  <a:close/>
                </a:path>
                <a:path extrusionOk="0" h="92710" w="1097915">
                  <a:moveTo>
                    <a:pt x="65155" y="35468"/>
                  </a:moveTo>
                  <a:lnTo>
                    <a:pt x="30693" y="35468"/>
                  </a:lnTo>
                  <a:lnTo>
                    <a:pt x="47926" y="46236"/>
                  </a:lnTo>
                  <a:lnTo>
                    <a:pt x="65155" y="35468"/>
                  </a:lnTo>
                  <a:close/>
                </a:path>
                <a:path extrusionOk="0" h="92710" w="1097915">
                  <a:moveTo>
                    <a:pt x="1073491" y="33536"/>
                  </a:moveTo>
                  <a:lnTo>
                    <a:pt x="1029208" y="33536"/>
                  </a:lnTo>
                  <a:lnTo>
                    <a:pt x="1049528" y="46236"/>
                  </a:lnTo>
                  <a:lnTo>
                    <a:pt x="1066759" y="35467"/>
                  </a:lnTo>
                  <a:lnTo>
                    <a:pt x="1073491" y="35467"/>
                  </a:lnTo>
                  <a:lnTo>
                    <a:pt x="1073491" y="33536"/>
                  </a:lnTo>
                  <a:close/>
                </a:path>
                <a:path extrusionOk="0" h="92710" w="1097915">
                  <a:moveTo>
                    <a:pt x="1023473" y="0"/>
                  </a:moveTo>
                  <a:lnTo>
                    <a:pt x="1015637" y="1808"/>
                  </a:lnTo>
                  <a:lnTo>
                    <a:pt x="1008203" y="13704"/>
                  </a:lnTo>
                  <a:lnTo>
                    <a:pt x="1010011" y="21539"/>
                  </a:lnTo>
                  <a:lnTo>
                    <a:pt x="1029208" y="33536"/>
                  </a:lnTo>
                  <a:lnTo>
                    <a:pt x="1077132" y="33536"/>
                  </a:lnTo>
                  <a:lnTo>
                    <a:pt x="102347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29"/>
            <p:cNvSpPr/>
            <p:nvPr/>
          </p:nvSpPr>
          <p:spPr>
            <a:xfrm>
              <a:off x="6853782" y="3634967"/>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7" name="Google Shape;827;p29"/>
          <p:cNvSpPr txBox="1"/>
          <p:nvPr/>
        </p:nvSpPr>
        <p:spPr>
          <a:xfrm>
            <a:off x="6970171" y="3519932"/>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sp>
        <p:nvSpPr>
          <p:cNvPr id="828" name="Google Shape;828;p29"/>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grpSp>
        <p:nvGrpSpPr>
          <p:cNvPr id="75" name="Google Shape;75;p3"/>
          <p:cNvGrpSpPr/>
          <p:nvPr/>
        </p:nvGrpSpPr>
        <p:grpSpPr>
          <a:xfrm>
            <a:off x="533400" y="1143000"/>
            <a:ext cx="8077200" cy="5379720"/>
            <a:chOff x="533400" y="1143000"/>
            <a:chExt cx="8077200" cy="5379720"/>
          </a:xfrm>
        </p:grpSpPr>
        <p:pic>
          <p:nvPicPr>
            <p:cNvPr id="76" name="Google Shape;76;p3"/>
            <p:cNvPicPr preferRelativeResize="0"/>
            <p:nvPr/>
          </p:nvPicPr>
          <p:blipFill rotWithShape="1">
            <a:blip r:embed="rId3">
              <a:alphaModFix/>
            </a:blip>
            <a:srcRect b="0" l="0" r="0" t="0"/>
            <a:stretch/>
          </p:blipFill>
          <p:spPr>
            <a:xfrm>
              <a:off x="533400" y="1143000"/>
              <a:ext cx="8077200" cy="5379720"/>
            </a:xfrm>
            <a:prstGeom prst="rect">
              <a:avLst/>
            </a:prstGeom>
            <a:noFill/>
            <a:ln>
              <a:noFill/>
            </a:ln>
          </p:spPr>
        </p:pic>
        <p:sp>
          <p:nvSpPr>
            <p:cNvPr id="77" name="Google Shape;77;p3"/>
            <p:cNvSpPr/>
            <p:nvPr/>
          </p:nvSpPr>
          <p:spPr>
            <a:xfrm>
              <a:off x="535363" y="1143000"/>
              <a:ext cx="8073390" cy="5377180"/>
            </a:xfrm>
            <a:custGeom>
              <a:rect b="b" l="l" r="r" t="t"/>
              <a:pathLst>
                <a:path extrusionOk="0" h="5377180" w="8073390">
                  <a:moveTo>
                    <a:pt x="0" y="2688349"/>
                  </a:moveTo>
                  <a:lnTo>
                    <a:pt x="402" y="2650014"/>
                  </a:lnTo>
                  <a:lnTo>
                    <a:pt x="1604" y="2611807"/>
                  </a:lnTo>
                  <a:lnTo>
                    <a:pt x="3602" y="2573734"/>
                  </a:lnTo>
                  <a:lnTo>
                    <a:pt x="9962" y="2497998"/>
                  </a:lnTo>
                  <a:lnTo>
                    <a:pt x="19439" y="2422834"/>
                  </a:lnTo>
                  <a:lnTo>
                    <a:pt x="31990" y="2348271"/>
                  </a:lnTo>
                  <a:lnTo>
                    <a:pt x="47573" y="2274338"/>
                  </a:lnTo>
                  <a:lnTo>
                    <a:pt x="66145" y="2201061"/>
                  </a:lnTo>
                  <a:lnTo>
                    <a:pt x="87663" y="2128471"/>
                  </a:lnTo>
                  <a:lnTo>
                    <a:pt x="112086" y="2056594"/>
                  </a:lnTo>
                  <a:lnTo>
                    <a:pt x="139370" y="1985460"/>
                  </a:lnTo>
                  <a:lnTo>
                    <a:pt x="154071" y="1950181"/>
                  </a:lnTo>
                  <a:lnTo>
                    <a:pt x="169472" y="1915097"/>
                  </a:lnTo>
                  <a:lnTo>
                    <a:pt x="185567" y="1880214"/>
                  </a:lnTo>
                  <a:lnTo>
                    <a:pt x="202351" y="1845534"/>
                  </a:lnTo>
                  <a:lnTo>
                    <a:pt x="219818" y="1811060"/>
                  </a:lnTo>
                  <a:lnTo>
                    <a:pt x="237963" y="1776798"/>
                  </a:lnTo>
                  <a:lnTo>
                    <a:pt x="256781" y="1742749"/>
                  </a:lnTo>
                  <a:lnTo>
                    <a:pt x="276267" y="1708918"/>
                  </a:lnTo>
                  <a:lnTo>
                    <a:pt x="296414" y="1675307"/>
                  </a:lnTo>
                  <a:lnTo>
                    <a:pt x="317218" y="1641922"/>
                  </a:lnTo>
                  <a:lnTo>
                    <a:pt x="338674" y="1608764"/>
                  </a:lnTo>
                  <a:lnTo>
                    <a:pt x="360776" y="1575839"/>
                  </a:lnTo>
                  <a:lnTo>
                    <a:pt x="383519" y="1543149"/>
                  </a:lnTo>
                  <a:lnTo>
                    <a:pt x="406897" y="1510697"/>
                  </a:lnTo>
                  <a:lnTo>
                    <a:pt x="430905" y="1478488"/>
                  </a:lnTo>
                  <a:lnTo>
                    <a:pt x="455538" y="1446525"/>
                  </a:lnTo>
                  <a:lnTo>
                    <a:pt x="480790" y="1414811"/>
                  </a:lnTo>
                  <a:lnTo>
                    <a:pt x="506657" y="1383350"/>
                  </a:lnTo>
                  <a:lnTo>
                    <a:pt x="533133" y="1352146"/>
                  </a:lnTo>
                  <a:lnTo>
                    <a:pt x="560212" y="1321202"/>
                  </a:lnTo>
                  <a:lnTo>
                    <a:pt x="587889" y="1290521"/>
                  </a:lnTo>
                  <a:lnTo>
                    <a:pt x="616159" y="1260108"/>
                  </a:lnTo>
                  <a:lnTo>
                    <a:pt x="645017" y="1229966"/>
                  </a:lnTo>
                  <a:lnTo>
                    <a:pt x="674457" y="1200097"/>
                  </a:lnTo>
                  <a:lnTo>
                    <a:pt x="704474" y="1170507"/>
                  </a:lnTo>
                  <a:lnTo>
                    <a:pt x="735062" y="1141198"/>
                  </a:lnTo>
                  <a:lnTo>
                    <a:pt x="766217" y="1112174"/>
                  </a:lnTo>
                  <a:lnTo>
                    <a:pt x="797933" y="1083438"/>
                  </a:lnTo>
                  <a:lnTo>
                    <a:pt x="830204" y="1054994"/>
                  </a:lnTo>
                  <a:lnTo>
                    <a:pt x="863025" y="1026846"/>
                  </a:lnTo>
                  <a:lnTo>
                    <a:pt x="896392" y="998997"/>
                  </a:lnTo>
                  <a:lnTo>
                    <a:pt x="930298" y="971451"/>
                  </a:lnTo>
                  <a:lnTo>
                    <a:pt x="964738" y="944211"/>
                  </a:lnTo>
                  <a:lnTo>
                    <a:pt x="999708" y="917280"/>
                  </a:lnTo>
                  <a:lnTo>
                    <a:pt x="1035201" y="890663"/>
                  </a:lnTo>
                  <a:lnTo>
                    <a:pt x="1071212" y="864363"/>
                  </a:lnTo>
                  <a:lnTo>
                    <a:pt x="1107737" y="838383"/>
                  </a:lnTo>
                  <a:lnTo>
                    <a:pt x="1144769" y="812727"/>
                  </a:lnTo>
                  <a:lnTo>
                    <a:pt x="1182303" y="787399"/>
                  </a:lnTo>
                  <a:lnTo>
                    <a:pt x="1220335" y="762401"/>
                  </a:lnTo>
                  <a:lnTo>
                    <a:pt x="1258858" y="737738"/>
                  </a:lnTo>
                  <a:lnTo>
                    <a:pt x="1297867" y="713414"/>
                  </a:lnTo>
                  <a:lnTo>
                    <a:pt x="1337358" y="689431"/>
                  </a:lnTo>
                  <a:lnTo>
                    <a:pt x="1377324" y="665793"/>
                  </a:lnTo>
                  <a:lnTo>
                    <a:pt x="1417761" y="642503"/>
                  </a:lnTo>
                  <a:lnTo>
                    <a:pt x="1458663" y="619567"/>
                  </a:lnTo>
                  <a:lnTo>
                    <a:pt x="1500025" y="596986"/>
                  </a:lnTo>
                  <a:lnTo>
                    <a:pt x="1541841" y="574764"/>
                  </a:lnTo>
                  <a:lnTo>
                    <a:pt x="1584106" y="552905"/>
                  </a:lnTo>
                  <a:lnTo>
                    <a:pt x="1626815" y="531413"/>
                  </a:lnTo>
                  <a:lnTo>
                    <a:pt x="1669962" y="510291"/>
                  </a:lnTo>
                  <a:lnTo>
                    <a:pt x="1713543" y="489542"/>
                  </a:lnTo>
                  <a:lnTo>
                    <a:pt x="1757551" y="469171"/>
                  </a:lnTo>
                  <a:lnTo>
                    <a:pt x="1801982" y="449180"/>
                  </a:lnTo>
                  <a:lnTo>
                    <a:pt x="1846830" y="429573"/>
                  </a:lnTo>
                  <a:lnTo>
                    <a:pt x="1892090" y="410354"/>
                  </a:lnTo>
                  <a:lnTo>
                    <a:pt x="1937757" y="391527"/>
                  </a:lnTo>
                  <a:lnTo>
                    <a:pt x="1983824" y="373094"/>
                  </a:lnTo>
                  <a:lnTo>
                    <a:pt x="2030288" y="355060"/>
                  </a:lnTo>
                  <a:lnTo>
                    <a:pt x="2077142" y="337427"/>
                  </a:lnTo>
                  <a:lnTo>
                    <a:pt x="2124381" y="320200"/>
                  </a:lnTo>
                  <a:lnTo>
                    <a:pt x="2172000" y="303382"/>
                  </a:lnTo>
                  <a:lnTo>
                    <a:pt x="2219994" y="286977"/>
                  </a:lnTo>
                  <a:lnTo>
                    <a:pt x="2268357" y="270988"/>
                  </a:lnTo>
                  <a:lnTo>
                    <a:pt x="2317084" y="255418"/>
                  </a:lnTo>
                  <a:lnTo>
                    <a:pt x="2366170" y="240272"/>
                  </a:lnTo>
                  <a:lnTo>
                    <a:pt x="2415609" y="225553"/>
                  </a:lnTo>
                  <a:lnTo>
                    <a:pt x="2465395" y="211263"/>
                  </a:lnTo>
                  <a:lnTo>
                    <a:pt x="2515525" y="197408"/>
                  </a:lnTo>
                  <a:lnTo>
                    <a:pt x="2565991" y="183990"/>
                  </a:lnTo>
                  <a:lnTo>
                    <a:pt x="2616790" y="171013"/>
                  </a:lnTo>
                  <a:lnTo>
                    <a:pt x="2667915" y="158480"/>
                  </a:lnTo>
                  <a:lnTo>
                    <a:pt x="2719362" y="146396"/>
                  </a:lnTo>
                  <a:lnTo>
                    <a:pt x="2771125" y="134763"/>
                  </a:lnTo>
                  <a:lnTo>
                    <a:pt x="2823198" y="123585"/>
                  </a:lnTo>
                  <a:lnTo>
                    <a:pt x="2875577" y="112866"/>
                  </a:lnTo>
                  <a:lnTo>
                    <a:pt x="2928255" y="102609"/>
                  </a:lnTo>
                  <a:lnTo>
                    <a:pt x="2981229" y="92818"/>
                  </a:lnTo>
                  <a:lnTo>
                    <a:pt x="3034492" y="83496"/>
                  </a:lnTo>
                  <a:lnTo>
                    <a:pt x="3088038" y="74647"/>
                  </a:lnTo>
                  <a:lnTo>
                    <a:pt x="3141864" y="66275"/>
                  </a:lnTo>
                  <a:lnTo>
                    <a:pt x="3195963" y="58382"/>
                  </a:lnTo>
                  <a:lnTo>
                    <a:pt x="3250330" y="50973"/>
                  </a:lnTo>
                  <a:lnTo>
                    <a:pt x="3304960" y="44051"/>
                  </a:lnTo>
                  <a:lnTo>
                    <a:pt x="3359847" y="37620"/>
                  </a:lnTo>
                  <a:lnTo>
                    <a:pt x="3414987" y="31683"/>
                  </a:lnTo>
                  <a:lnTo>
                    <a:pt x="3470373" y="26243"/>
                  </a:lnTo>
                  <a:lnTo>
                    <a:pt x="3526000" y="21305"/>
                  </a:lnTo>
                  <a:lnTo>
                    <a:pt x="3581864" y="16871"/>
                  </a:lnTo>
                  <a:lnTo>
                    <a:pt x="3637959" y="12946"/>
                  </a:lnTo>
                  <a:lnTo>
                    <a:pt x="3694279" y="9532"/>
                  </a:lnTo>
                  <a:lnTo>
                    <a:pt x="3750819" y="6634"/>
                  </a:lnTo>
                  <a:lnTo>
                    <a:pt x="3807574" y="4255"/>
                  </a:lnTo>
                  <a:lnTo>
                    <a:pt x="3864539" y="2399"/>
                  </a:lnTo>
                  <a:lnTo>
                    <a:pt x="3921708" y="1068"/>
                  </a:lnTo>
                  <a:lnTo>
                    <a:pt x="3979075" y="267"/>
                  </a:lnTo>
                  <a:lnTo>
                    <a:pt x="4036637" y="0"/>
                  </a:lnTo>
                  <a:lnTo>
                    <a:pt x="4094198" y="267"/>
                  </a:lnTo>
                  <a:lnTo>
                    <a:pt x="4151565" y="1068"/>
                  </a:lnTo>
                  <a:lnTo>
                    <a:pt x="4208734" y="2399"/>
                  </a:lnTo>
                  <a:lnTo>
                    <a:pt x="4265699" y="4255"/>
                  </a:lnTo>
                  <a:lnTo>
                    <a:pt x="4322454" y="6634"/>
                  </a:lnTo>
                  <a:lnTo>
                    <a:pt x="4378994" y="9532"/>
                  </a:lnTo>
                  <a:lnTo>
                    <a:pt x="4435314" y="12946"/>
                  </a:lnTo>
                  <a:lnTo>
                    <a:pt x="4491409" y="16871"/>
                  </a:lnTo>
                  <a:lnTo>
                    <a:pt x="4547273" y="21305"/>
                  </a:lnTo>
                  <a:lnTo>
                    <a:pt x="4602900" y="26243"/>
                  </a:lnTo>
                  <a:lnTo>
                    <a:pt x="4658286" y="31683"/>
                  </a:lnTo>
                  <a:lnTo>
                    <a:pt x="4713426" y="37620"/>
                  </a:lnTo>
                  <a:lnTo>
                    <a:pt x="4768313" y="44051"/>
                  </a:lnTo>
                  <a:lnTo>
                    <a:pt x="4822943" y="50973"/>
                  </a:lnTo>
                  <a:lnTo>
                    <a:pt x="4877310" y="58382"/>
                  </a:lnTo>
                  <a:lnTo>
                    <a:pt x="4931409" y="66275"/>
                  </a:lnTo>
                  <a:lnTo>
                    <a:pt x="4985235" y="74647"/>
                  </a:lnTo>
                  <a:lnTo>
                    <a:pt x="5038782" y="83496"/>
                  </a:lnTo>
                  <a:lnTo>
                    <a:pt x="5092044" y="92818"/>
                  </a:lnTo>
                  <a:lnTo>
                    <a:pt x="5145018" y="102609"/>
                  </a:lnTo>
                  <a:lnTo>
                    <a:pt x="5197696" y="112866"/>
                  </a:lnTo>
                  <a:lnTo>
                    <a:pt x="5250075" y="123585"/>
                  </a:lnTo>
                  <a:lnTo>
                    <a:pt x="5302149" y="134763"/>
                  </a:lnTo>
                  <a:lnTo>
                    <a:pt x="5353911" y="146396"/>
                  </a:lnTo>
                  <a:lnTo>
                    <a:pt x="5405358" y="158480"/>
                  </a:lnTo>
                  <a:lnTo>
                    <a:pt x="5456483" y="171013"/>
                  </a:lnTo>
                  <a:lnTo>
                    <a:pt x="5507282" y="183990"/>
                  </a:lnTo>
                  <a:lnTo>
                    <a:pt x="5557748" y="197408"/>
                  </a:lnTo>
                  <a:lnTo>
                    <a:pt x="5607878" y="211263"/>
                  </a:lnTo>
                  <a:lnTo>
                    <a:pt x="5657665" y="225553"/>
                  </a:lnTo>
                  <a:lnTo>
                    <a:pt x="5707103" y="240272"/>
                  </a:lnTo>
                  <a:lnTo>
                    <a:pt x="5756189" y="255418"/>
                  </a:lnTo>
                  <a:lnTo>
                    <a:pt x="5804916" y="270988"/>
                  </a:lnTo>
                  <a:lnTo>
                    <a:pt x="5853279" y="286977"/>
                  </a:lnTo>
                  <a:lnTo>
                    <a:pt x="5901273" y="303382"/>
                  </a:lnTo>
                  <a:lnTo>
                    <a:pt x="5948892" y="320200"/>
                  </a:lnTo>
                  <a:lnTo>
                    <a:pt x="5996131" y="337427"/>
                  </a:lnTo>
                  <a:lnTo>
                    <a:pt x="6042985" y="355060"/>
                  </a:lnTo>
                  <a:lnTo>
                    <a:pt x="6089449" y="373094"/>
                  </a:lnTo>
                  <a:lnTo>
                    <a:pt x="6135516" y="391527"/>
                  </a:lnTo>
                  <a:lnTo>
                    <a:pt x="6181183" y="410354"/>
                  </a:lnTo>
                  <a:lnTo>
                    <a:pt x="6226443" y="429573"/>
                  </a:lnTo>
                  <a:lnTo>
                    <a:pt x="6271291" y="449180"/>
                  </a:lnTo>
                  <a:lnTo>
                    <a:pt x="6315722" y="469171"/>
                  </a:lnTo>
                  <a:lnTo>
                    <a:pt x="6359730" y="489542"/>
                  </a:lnTo>
                  <a:lnTo>
                    <a:pt x="6403311" y="510291"/>
                  </a:lnTo>
                  <a:lnTo>
                    <a:pt x="6446458" y="531413"/>
                  </a:lnTo>
                  <a:lnTo>
                    <a:pt x="6489167" y="552905"/>
                  </a:lnTo>
                  <a:lnTo>
                    <a:pt x="6531432" y="574764"/>
                  </a:lnTo>
                  <a:lnTo>
                    <a:pt x="6573248" y="596986"/>
                  </a:lnTo>
                  <a:lnTo>
                    <a:pt x="6614610" y="619567"/>
                  </a:lnTo>
                  <a:lnTo>
                    <a:pt x="6655512" y="642503"/>
                  </a:lnTo>
                  <a:lnTo>
                    <a:pt x="6695949" y="665793"/>
                  </a:lnTo>
                  <a:lnTo>
                    <a:pt x="6735915" y="689431"/>
                  </a:lnTo>
                  <a:lnTo>
                    <a:pt x="6775406" y="713414"/>
                  </a:lnTo>
                  <a:lnTo>
                    <a:pt x="6814415" y="737738"/>
                  </a:lnTo>
                  <a:lnTo>
                    <a:pt x="6852939" y="762401"/>
                  </a:lnTo>
                  <a:lnTo>
                    <a:pt x="6890970" y="787399"/>
                  </a:lnTo>
                  <a:lnTo>
                    <a:pt x="6928504" y="812727"/>
                  </a:lnTo>
                  <a:lnTo>
                    <a:pt x="6965536" y="838383"/>
                  </a:lnTo>
                  <a:lnTo>
                    <a:pt x="7002061" y="864363"/>
                  </a:lnTo>
                  <a:lnTo>
                    <a:pt x="7038072" y="890663"/>
                  </a:lnTo>
                  <a:lnTo>
                    <a:pt x="7073565" y="917280"/>
                  </a:lnTo>
                  <a:lnTo>
                    <a:pt x="7108535" y="944211"/>
                  </a:lnTo>
                  <a:lnTo>
                    <a:pt x="7142975" y="971451"/>
                  </a:lnTo>
                  <a:lnTo>
                    <a:pt x="7176881" y="998997"/>
                  </a:lnTo>
                  <a:lnTo>
                    <a:pt x="7210248" y="1026846"/>
                  </a:lnTo>
                  <a:lnTo>
                    <a:pt x="7243069" y="1054994"/>
                  </a:lnTo>
                  <a:lnTo>
                    <a:pt x="7275340" y="1083438"/>
                  </a:lnTo>
                  <a:lnTo>
                    <a:pt x="7307056" y="1112174"/>
                  </a:lnTo>
                  <a:lnTo>
                    <a:pt x="7338211" y="1141198"/>
                  </a:lnTo>
                  <a:lnTo>
                    <a:pt x="7368799" y="1170507"/>
                  </a:lnTo>
                  <a:lnTo>
                    <a:pt x="7398816" y="1200097"/>
                  </a:lnTo>
                  <a:lnTo>
                    <a:pt x="7428256" y="1229966"/>
                  </a:lnTo>
                  <a:lnTo>
                    <a:pt x="7457114" y="1260108"/>
                  </a:lnTo>
                  <a:lnTo>
                    <a:pt x="7485384" y="1290521"/>
                  </a:lnTo>
                  <a:lnTo>
                    <a:pt x="7513061" y="1321202"/>
                  </a:lnTo>
                  <a:lnTo>
                    <a:pt x="7540140" y="1352146"/>
                  </a:lnTo>
                  <a:lnTo>
                    <a:pt x="7566616" y="1383350"/>
                  </a:lnTo>
                  <a:lnTo>
                    <a:pt x="7592483" y="1414811"/>
                  </a:lnTo>
                  <a:lnTo>
                    <a:pt x="7617735" y="1446525"/>
                  </a:lnTo>
                  <a:lnTo>
                    <a:pt x="7642368" y="1478488"/>
                  </a:lnTo>
                  <a:lnTo>
                    <a:pt x="7666376" y="1510697"/>
                  </a:lnTo>
                  <a:lnTo>
                    <a:pt x="7689755" y="1543149"/>
                  </a:lnTo>
                  <a:lnTo>
                    <a:pt x="7712497" y="1575839"/>
                  </a:lnTo>
                  <a:lnTo>
                    <a:pt x="7734599" y="1608764"/>
                  </a:lnTo>
                  <a:lnTo>
                    <a:pt x="7756055" y="1641922"/>
                  </a:lnTo>
                  <a:lnTo>
                    <a:pt x="7776859" y="1675307"/>
                  </a:lnTo>
                  <a:lnTo>
                    <a:pt x="7797006" y="1708918"/>
                  </a:lnTo>
                  <a:lnTo>
                    <a:pt x="7816492" y="1742749"/>
                  </a:lnTo>
                  <a:lnTo>
                    <a:pt x="7835310" y="1776798"/>
                  </a:lnTo>
                  <a:lnTo>
                    <a:pt x="7853455" y="1811060"/>
                  </a:lnTo>
                  <a:lnTo>
                    <a:pt x="7870922" y="1845534"/>
                  </a:lnTo>
                  <a:lnTo>
                    <a:pt x="7887706" y="1880214"/>
                  </a:lnTo>
                  <a:lnTo>
                    <a:pt x="7903801" y="1915097"/>
                  </a:lnTo>
                  <a:lnTo>
                    <a:pt x="7919202" y="1950181"/>
                  </a:lnTo>
                  <a:lnTo>
                    <a:pt x="7933904" y="1985460"/>
                  </a:lnTo>
                  <a:lnTo>
                    <a:pt x="7947900" y="2020933"/>
                  </a:lnTo>
                  <a:lnTo>
                    <a:pt x="7973759" y="2092441"/>
                  </a:lnTo>
                  <a:lnTo>
                    <a:pt x="7996735" y="2164678"/>
                  </a:lnTo>
                  <a:lnTo>
                    <a:pt x="8016786" y="2237615"/>
                  </a:lnTo>
                  <a:lnTo>
                    <a:pt x="8033868" y="2311224"/>
                  </a:lnTo>
                  <a:lnTo>
                    <a:pt x="8047941" y="2385476"/>
                  </a:lnTo>
                  <a:lnTo>
                    <a:pt x="8058960" y="2460343"/>
                  </a:lnTo>
                  <a:lnTo>
                    <a:pt x="8066884" y="2535796"/>
                  </a:lnTo>
                  <a:lnTo>
                    <a:pt x="8071669" y="2611807"/>
                  </a:lnTo>
                  <a:lnTo>
                    <a:pt x="8072872" y="2650014"/>
                  </a:lnTo>
                  <a:lnTo>
                    <a:pt x="8073274" y="2688349"/>
                  </a:lnTo>
                  <a:lnTo>
                    <a:pt x="8072872" y="2726684"/>
                  </a:lnTo>
                  <a:lnTo>
                    <a:pt x="8071669" y="2764890"/>
                  </a:lnTo>
                  <a:lnTo>
                    <a:pt x="8069671" y="2802963"/>
                  </a:lnTo>
                  <a:lnTo>
                    <a:pt x="8063311" y="2878699"/>
                  </a:lnTo>
                  <a:lnTo>
                    <a:pt x="8053835" y="2953863"/>
                  </a:lnTo>
                  <a:lnTo>
                    <a:pt x="8041283" y="3028426"/>
                  </a:lnTo>
                  <a:lnTo>
                    <a:pt x="8025701" y="3102359"/>
                  </a:lnTo>
                  <a:lnTo>
                    <a:pt x="8007129" y="3175636"/>
                  </a:lnTo>
                  <a:lnTo>
                    <a:pt x="7985610" y="3248226"/>
                  </a:lnTo>
                  <a:lnTo>
                    <a:pt x="7961187" y="3320103"/>
                  </a:lnTo>
                  <a:lnTo>
                    <a:pt x="7933904" y="3391237"/>
                  </a:lnTo>
                  <a:lnTo>
                    <a:pt x="7919202" y="3426516"/>
                  </a:lnTo>
                  <a:lnTo>
                    <a:pt x="7903801" y="3461600"/>
                  </a:lnTo>
                  <a:lnTo>
                    <a:pt x="7887706" y="3496483"/>
                  </a:lnTo>
                  <a:lnTo>
                    <a:pt x="7870922" y="3531163"/>
                  </a:lnTo>
                  <a:lnTo>
                    <a:pt x="7853455" y="3565637"/>
                  </a:lnTo>
                  <a:lnTo>
                    <a:pt x="7835310" y="3599899"/>
                  </a:lnTo>
                  <a:lnTo>
                    <a:pt x="7816492" y="3633948"/>
                  </a:lnTo>
                  <a:lnTo>
                    <a:pt x="7797006" y="3667780"/>
                  </a:lnTo>
                  <a:lnTo>
                    <a:pt x="7776859" y="3701390"/>
                  </a:lnTo>
                  <a:lnTo>
                    <a:pt x="7756055" y="3734775"/>
                  </a:lnTo>
                  <a:lnTo>
                    <a:pt x="7734599" y="3767933"/>
                  </a:lnTo>
                  <a:lnTo>
                    <a:pt x="7712497" y="3800858"/>
                  </a:lnTo>
                  <a:lnTo>
                    <a:pt x="7689755" y="3833549"/>
                  </a:lnTo>
                  <a:lnTo>
                    <a:pt x="7666376" y="3866000"/>
                  </a:lnTo>
                  <a:lnTo>
                    <a:pt x="7642368" y="3898209"/>
                  </a:lnTo>
                  <a:lnTo>
                    <a:pt x="7617735" y="3930172"/>
                  </a:lnTo>
                  <a:lnTo>
                    <a:pt x="7592483" y="3961886"/>
                  </a:lnTo>
                  <a:lnTo>
                    <a:pt x="7566616" y="3993347"/>
                  </a:lnTo>
                  <a:lnTo>
                    <a:pt x="7540140" y="4024551"/>
                  </a:lnTo>
                  <a:lnTo>
                    <a:pt x="7513061" y="4055495"/>
                  </a:lnTo>
                  <a:lnTo>
                    <a:pt x="7485384" y="4086176"/>
                  </a:lnTo>
                  <a:lnTo>
                    <a:pt x="7457114" y="4116589"/>
                  </a:lnTo>
                  <a:lnTo>
                    <a:pt x="7428256" y="4146732"/>
                  </a:lnTo>
                  <a:lnTo>
                    <a:pt x="7398816" y="4176600"/>
                  </a:lnTo>
                  <a:lnTo>
                    <a:pt x="7368799" y="4206190"/>
                  </a:lnTo>
                  <a:lnTo>
                    <a:pt x="7338211" y="4235499"/>
                  </a:lnTo>
                  <a:lnTo>
                    <a:pt x="7307056" y="4264523"/>
                  </a:lnTo>
                  <a:lnTo>
                    <a:pt x="7275340" y="4293259"/>
                  </a:lnTo>
                  <a:lnTo>
                    <a:pt x="7243069" y="4321703"/>
                  </a:lnTo>
                  <a:lnTo>
                    <a:pt x="7210248" y="4349851"/>
                  </a:lnTo>
                  <a:lnTo>
                    <a:pt x="7176881" y="4377700"/>
                  </a:lnTo>
                  <a:lnTo>
                    <a:pt x="7142975" y="4405246"/>
                  </a:lnTo>
                  <a:lnTo>
                    <a:pt x="7108535" y="4432486"/>
                  </a:lnTo>
                  <a:lnTo>
                    <a:pt x="7073565" y="4459417"/>
                  </a:lnTo>
                  <a:lnTo>
                    <a:pt x="7038072" y="4486034"/>
                  </a:lnTo>
                  <a:lnTo>
                    <a:pt x="7002061" y="4512334"/>
                  </a:lnTo>
                  <a:lnTo>
                    <a:pt x="6965536" y="4538314"/>
                  </a:lnTo>
                  <a:lnTo>
                    <a:pt x="6928504" y="4563970"/>
                  </a:lnTo>
                  <a:lnTo>
                    <a:pt x="6890970" y="4589298"/>
                  </a:lnTo>
                  <a:lnTo>
                    <a:pt x="6852939" y="4614296"/>
                  </a:lnTo>
                  <a:lnTo>
                    <a:pt x="6814415" y="4638959"/>
                  </a:lnTo>
                  <a:lnTo>
                    <a:pt x="6775406" y="4663283"/>
                  </a:lnTo>
                  <a:lnTo>
                    <a:pt x="6735915" y="4687267"/>
                  </a:lnTo>
                  <a:lnTo>
                    <a:pt x="6695949" y="4710904"/>
                  </a:lnTo>
                  <a:lnTo>
                    <a:pt x="6655512" y="4734194"/>
                  </a:lnTo>
                  <a:lnTo>
                    <a:pt x="6614610" y="4757131"/>
                  </a:lnTo>
                  <a:lnTo>
                    <a:pt x="6573248" y="4779712"/>
                  </a:lnTo>
                  <a:lnTo>
                    <a:pt x="6531432" y="4801933"/>
                  </a:lnTo>
                  <a:lnTo>
                    <a:pt x="6489167" y="4823792"/>
                  </a:lnTo>
                  <a:lnTo>
                    <a:pt x="6446458" y="4845284"/>
                  </a:lnTo>
                  <a:lnTo>
                    <a:pt x="6403311" y="4866406"/>
                  </a:lnTo>
                  <a:lnTo>
                    <a:pt x="6359730" y="4887155"/>
                  </a:lnTo>
                  <a:lnTo>
                    <a:pt x="6315722" y="4907527"/>
                  </a:lnTo>
                  <a:lnTo>
                    <a:pt x="6271291" y="4927517"/>
                  </a:lnTo>
                  <a:lnTo>
                    <a:pt x="6226443" y="4947124"/>
                  </a:lnTo>
                  <a:lnTo>
                    <a:pt x="6181183" y="4966343"/>
                  </a:lnTo>
                  <a:lnTo>
                    <a:pt x="6135516" y="4985170"/>
                  </a:lnTo>
                  <a:lnTo>
                    <a:pt x="6089449" y="5003603"/>
                  </a:lnTo>
                  <a:lnTo>
                    <a:pt x="6042985" y="5021638"/>
                  </a:lnTo>
                  <a:lnTo>
                    <a:pt x="5996131" y="5039270"/>
                  </a:lnTo>
                  <a:lnTo>
                    <a:pt x="5948892" y="5056497"/>
                  </a:lnTo>
                  <a:lnTo>
                    <a:pt x="5901273" y="5073315"/>
                  </a:lnTo>
                  <a:lnTo>
                    <a:pt x="5853279" y="5089720"/>
                  </a:lnTo>
                  <a:lnTo>
                    <a:pt x="5804916" y="5105709"/>
                  </a:lnTo>
                  <a:lnTo>
                    <a:pt x="5756189" y="5121279"/>
                  </a:lnTo>
                  <a:lnTo>
                    <a:pt x="5707103" y="5136425"/>
                  </a:lnTo>
                  <a:lnTo>
                    <a:pt x="5657665" y="5151145"/>
                  </a:lnTo>
                  <a:lnTo>
                    <a:pt x="5607878" y="5165434"/>
                  </a:lnTo>
                  <a:lnTo>
                    <a:pt x="5557748" y="5179289"/>
                  </a:lnTo>
                  <a:lnTo>
                    <a:pt x="5507282" y="5192707"/>
                  </a:lnTo>
                  <a:lnTo>
                    <a:pt x="5456483" y="5205684"/>
                  </a:lnTo>
                  <a:lnTo>
                    <a:pt x="5405358" y="5218217"/>
                  </a:lnTo>
                  <a:lnTo>
                    <a:pt x="5353911" y="5230301"/>
                  </a:lnTo>
                  <a:lnTo>
                    <a:pt x="5302149" y="5241934"/>
                  </a:lnTo>
                  <a:lnTo>
                    <a:pt x="5250075" y="5253112"/>
                  </a:lnTo>
                  <a:lnTo>
                    <a:pt x="5197696" y="5263831"/>
                  </a:lnTo>
                  <a:lnTo>
                    <a:pt x="5145018" y="5274088"/>
                  </a:lnTo>
                  <a:lnTo>
                    <a:pt x="5092044" y="5283879"/>
                  </a:lnTo>
                  <a:lnTo>
                    <a:pt x="5038782" y="5293201"/>
                  </a:lnTo>
                  <a:lnTo>
                    <a:pt x="4985235" y="5302050"/>
                  </a:lnTo>
                  <a:lnTo>
                    <a:pt x="4931409" y="5310422"/>
                  </a:lnTo>
                  <a:lnTo>
                    <a:pt x="4877310" y="5318315"/>
                  </a:lnTo>
                  <a:lnTo>
                    <a:pt x="4822943" y="5325724"/>
                  </a:lnTo>
                  <a:lnTo>
                    <a:pt x="4768313" y="5332646"/>
                  </a:lnTo>
                  <a:lnTo>
                    <a:pt x="4713426" y="5339077"/>
                  </a:lnTo>
                  <a:lnTo>
                    <a:pt x="4658286" y="5345015"/>
                  </a:lnTo>
                  <a:lnTo>
                    <a:pt x="4602900" y="5350454"/>
                  </a:lnTo>
                  <a:lnTo>
                    <a:pt x="4547273" y="5355393"/>
                  </a:lnTo>
                  <a:lnTo>
                    <a:pt x="4491409" y="5359826"/>
                  </a:lnTo>
                  <a:lnTo>
                    <a:pt x="4435314" y="5363751"/>
                  </a:lnTo>
                  <a:lnTo>
                    <a:pt x="4378994" y="5367165"/>
                  </a:lnTo>
                  <a:lnTo>
                    <a:pt x="4322454" y="5370063"/>
                  </a:lnTo>
                  <a:lnTo>
                    <a:pt x="4265699" y="5372442"/>
                  </a:lnTo>
                  <a:lnTo>
                    <a:pt x="4208734" y="5374298"/>
                  </a:lnTo>
                  <a:lnTo>
                    <a:pt x="4151565" y="5375629"/>
                  </a:lnTo>
                  <a:lnTo>
                    <a:pt x="4094198" y="5376430"/>
                  </a:lnTo>
                  <a:lnTo>
                    <a:pt x="4036637" y="5376698"/>
                  </a:lnTo>
                  <a:lnTo>
                    <a:pt x="3979075" y="5376430"/>
                  </a:lnTo>
                  <a:lnTo>
                    <a:pt x="3921708" y="5375629"/>
                  </a:lnTo>
                  <a:lnTo>
                    <a:pt x="3864539" y="5374298"/>
                  </a:lnTo>
                  <a:lnTo>
                    <a:pt x="3807574" y="5372442"/>
                  </a:lnTo>
                  <a:lnTo>
                    <a:pt x="3750819" y="5370063"/>
                  </a:lnTo>
                  <a:lnTo>
                    <a:pt x="3694279" y="5367165"/>
                  </a:lnTo>
                  <a:lnTo>
                    <a:pt x="3637959" y="5363751"/>
                  </a:lnTo>
                  <a:lnTo>
                    <a:pt x="3581864" y="5359826"/>
                  </a:lnTo>
                  <a:lnTo>
                    <a:pt x="3526000" y="5355393"/>
                  </a:lnTo>
                  <a:lnTo>
                    <a:pt x="3470373" y="5350454"/>
                  </a:lnTo>
                  <a:lnTo>
                    <a:pt x="3414987" y="5345015"/>
                  </a:lnTo>
                  <a:lnTo>
                    <a:pt x="3359847" y="5339077"/>
                  </a:lnTo>
                  <a:lnTo>
                    <a:pt x="3304960" y="5332646"/>
                  </a:lnTo>
                  <a:lnTo>
                    <a:pt x="3250330" y="5325724"/>
                  </a:lnTo>
                  <a:lnTo>
                    <a:pt x="3195963" y="5318315"/>
                  </a:lnTo>
                  <a:lnTo>
                    <a:pt x="3141864" y="5310422"/>
                  </a:lnTo>
                  <a:lnTo>
                    <a:pt x="3088038" y="5302050"/>
                  </a:lnTo>
                  <a:lnTo>
                    <a:pt x="3034492" y="5293201"/>
                  </a:lnTo>
                  <a:lnTo>
                    <a:pt x="2981229" y="5283879"/>
                  </a:lnTo>
                  <a:lnTo>
                    <a:pt x="2928255" y="5274088"/>
                  </a:lnTo>
                  <a:lnTo>
                    <a:pt x="2875577" y="5263831"/>
                  </a:lnTo>
                  <a:lnTo>
                    <a:pt x="2823198" y="5253112"/>
                  </a:lnTo>
                  <a:lnTo>
                    <a:pt x="2771125" y="5241934"/>
                  </a:lnTo>
                  <a:lnTo>
                    <a:pt x="2719362" y="5230301"/>
                  </a:lnTo>
                  <a:lnTo>
                    <a:pt x="2667915" y="5218217"/>
                  </a:lnTo>
                  <a:lnTo>
                    <a:pt x="2616790" y="5205684"/>
                  </a:lnTo>
                  <a:lnTo>
                    <a:pt x="2565991" y="5192707"/>
                  </a:lnTo>
                  <a:lnTo>
                    <a:pt x="2515525" y="5179289"/>
                  </a:lnTo>
                  <a:lnTo>
                    <a:pt x="2465395" y="5165434"/>
                  </a:lnTo>
                  <a:lnTo>
                    <a:pt x="2415609" y="5151145"/>
                  </a:lnTo>
                  <a:lnTo>
                    <a:pt x="2366170" y="5136425"/>
                  </a:lnTo>
                  <a:lnTo>
                    <a:pt x="2317084" y="5121279"/>
                  </a:lnTo>
                  <a:lnTo>
                    <a:pt x="2268357" y="5105709"/>
                  </a:lnTo>
                  <a:lnTo>
                    <a:pt x="2219994" y="5089720"/>
                  </a:lnTo>
                  <a:lnTo>
                    <a:pt x="2172000" y="5073315"/>
                  </a:lnTo>
                  <a:lnTo>
                    <a:pt x="2124381" y="5056497"/>
                  </a:lnTo>
                  <a:lnTo>
                    <a:pt x="2077142" y="5039270"/>
                  </a:lnTo>
                  <a:lnTo>
                    <a:pt x="2030288" y="5021638"/>
                  </a:lnTo>
                  <a:lnTo>
                    <a:pt x="1983824" y="5003603"/>
                  </a:lnTo>
                  <a:lnTo>
                    <a:pt x="1937757" y="4985170"/>
                  </a:lnTo>
                  <a:lnTo>
                    <a:pt x="1892090" y="4966343"/>
                  </a:lnTo>
                  <a:lnTo>
                    <a:pt x="1846830" y="4947124"/>
                  </a:lnTo>
                  <a:lnTo>
                    <a:pt x="1801982" y="4927517"/>
                  </a:lnTo>
                  <a:lnTo>
                    <a:pt x="1757551" y="4907527"/>
                  </a:lnTo>
                  <a:lnTo>
                    <a:pt x="1713543" y="4887155"/>
                  </a:lnTo>
                  <a:lnTo>
                    <a:pt x="1669962" y="4866406"/>
                  </a:lnTo>
                  <a:lnTo>
                    <a:pt x="1626815" y="4845284"/>
                  </a:lnTo>
                  <a:lnTo>
                    <a:pt x="1584106" y="4823792"/>
                  </a:lnTo>
                  <a:lnTo>
                    <a:pt x="1541841" y="4801933"/>
                  </a:lnTo>
                  <a:lnTo>
                    <a:pt x="1500025" y="4779712"/>
                  </a:lnTo>
                  <a:lnTo>
                    <a:pt x="1458663" y="4757131"/>
                  </a:lnTo>
                  <a:lnTo>
                    <a:pt x="1417761" y="4734194"/>
                  </a:lnTo>
                  <a:lnTo>
                    <a:pt x="1377324" y="4710904"/>
                  </a:lnTo>
                  <a:lnTo>
                    <a:pt x="1337358" y="4687267"/>
                  </a:lnTo>
                  <a:lnTo>
                    <a:pt x="1297867" y="4663283"/>
                  </a:lnTo>
                  <a:lnTo>
                    <a:pt x="1258858" y="4638959"/>
                  </a:lnTo>
                  <a:lnTo>
                    <a:pt x="1220335" y="4614296"/>
                  </a:lnTo>
                  <a:lnTo>
                    <a:pt x="1182303" y="4589298"/>
                  </a:lnTo>
                  <a:lnTo>
                    <a:pt x="1144769" y="4563970"/>
                  </a:lnTo>
                  <a:lnTo>
                    <a:pt x="1107737" y="4538314"/>
                  </a:lnTo>
                  <a:lnTo>
                    <a:pt x="1071212" y="4512334"/>
                  </a:lnTo>
                  <a:lnTo>
                    <a:pt x="1035201" y="4486034"/>
                  </a:lnTo>
                  <a:lnTo>
                    <a:pt x="999708" y="4459417"/>
                  </a:lnTo>
                  <a:lnTo>
                    <a:pt x="964738" y="4432486"/>
                  </a:lnTo>
                  <a:lnTo>
                    <a:pt x="930298" y="4405246"/>
                  </a:lnTo>
                  <a:lnTo>
                    <a:pt x="896392" y="4377700"/>
                  </a:lnTo>
                  <a:lnTo>
                    <a:pt x="863025" y="4349851"/>
                  </a:lnTo>
                  <a:lnTo>
                    <a:pt x="830204" y="4321703"/>
                  </a:lnTo>
                  <a:lnTo>
                    <a:pt x="797933" y="4293259"/>
                  </a:lnTo>
                  <a:lnTo>
                    <a:pt x="766217" y="4264523"/>
                  </a:lnTo>
                  <a:lnTo>
                    <a:pt x="735062" y="4235499"/>
                  </a:lnTo>
                  <a:lnTo>
                    <a:pt x="704474" y="4206190"/>
                  </a:lnTo>
                  <a:lnTo>
                    <a:pt x="674457" y="4176600"/>
                  </a:lnTo>
                  <a:lnTo>
                    <a:pt x="645017" y="4146732"/>
                  </a:lnTo>
                  <a:lnTo>
                    <a:pt x="616159" y="4116589"/>
                  </a:lnTo>
                  <a:lnTo>
                    <a:pt x="587889" y="4086176"/>
                  </a:lnTo>
                  <a:lnTo>
                    <a:pt x="560212" y="4055495"/>
                  </a:lnTo>
                  <a:lnTo>
                    <a:pt x="533133" y="4024551"/>
                  </a:lnTo>
                  <a:lnTo>
                    <a:pt x="506657" y="3993347"/>
                  </a:lnTo>
                  <a:lnTo>
                    <a:pt x="480790" y="3961886"/>
                  </a:lnTo>
                  <a:lnTo>
                    <a:pt x="455538" y="3930172"/>
                  </a:lnTo>
                  <a:lnTo>
                    <a:pt x="430905" y="3898209"/>
                  </a:lnTo>
                  <a:lnTo>
                    <a:pt x="406897" y="3866000"/>
                  </a:lnTo>
                  <a:lnTo>
                    <a:pt x="383519" y="3833549"/>
                  </a:lnTo>
                  <a:lnTo>
                    <a:pt x="360776" y="3800858"/>
                  </a:lnTo>
                  <a:lnTo>
                    <a:pt x="338674" y="3767933"/>
                  </a:lnTo>
                  <a:lnTo>
                    <a:pt x="317218" y="3734775"/>
                  </a:lnTo>
                  <a:lnTo>
                    <a:pt x="296414" y="3701390"/>
                  </a:lnTo>
                  <a:lnTo>
                    <a:pt x="276267" y="3667780"/>
                  </a:lnTo>
                  <a:lnTo>
                    <a:pt x="256781" y="3633948"/>
                  </a:lnTo>
                  <a:lnTo>
                    <a:pt x="237963" y="3599899"/>
                  </a:lnTo>
                  <a:lnTo>
                    <a:pt x="219818" y="3565637"/>
                  </a:lnTo>
                  <a:lnTo>
                    <a:pt x="202351" y="3531163"/>
                  </a:lnTo>
                  <a:lnTo>
                    <a:pt x="185567" y="3496483"/>
                  </a:lnTo>
                  <a:lnTo>
                    <a:pt x="169472" y="3461600"/>
                  </a:lnTo>
                  <a:lnTo>
                    <a:pt x="154071" y="3426516"/>
                  </a:lnTo>
                  <a:lnTo>
                    <a:pt x="139370" y="3391237"/>
                  </a:lnTo>
                  <a:lnTo>
                    <a:pt x="125373" y="3355764"/>
                  </a:lnTo>
                  <a:lnTo>
                    <a:pt x="99514" y="3284256"/>
                  </a:lnTo>
                  <a:lnTo>
                    <a:pt x="76538" y="3212019"/>
                  </a:lnTo>
                  <a:lnTo>
                    <a:pt x="56488" y="3139082"/>
                  </a:lnTo>
                  <a:lnTo>
                    <a:pt x="39405" y="3065473"/>
                  </a:lnTo>
                  <a:lnTo>
                    <a:pt x="25333" y="2991221"/>
                  </a:lnTo>
                  <a:lnTo>
                    <a:pt x="14313" y="2916354"/>
                  </a:lnTo>
                  <a:lnTo>
                    <a:pt x="6390" y="2840901"/>
                  </a:lnTo>
                  <a:lnTo>
                    <a:pt x="1604" y="2764890"/>
                  </a:lnTo>
                  <a:lnTo>
                    <a:pt x="402" y="2726684"/>
                  </a:lnTo>
                  <a:lnTo>
                    <a:pt x="0" y="2688349"/>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 name="Google Shape;78;p3"/>
          <p:cNvSpPr txBox="1"/>
          <p:nvPr/>
        </p:nvSpPr>
        <p:spPr>
          <a:xfrm>
            <a:off x="3070225" y="1304035"/>
            <a:ext cx="30022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Artificial Intelligence</a:t>
            </a:r>
            <a:endParaRPr sz="2400">
              <a:solidFill>
                <a:schemeClr val="dk1"/>
              </a:solidFill>
              <a:latin typeface="Arial"/>
              <a:ea typeface="Arial"/>
              <a:cs typeface="Arial"/>
              <a:sym typeface="Arial"/>
            </a:endParaRPr>
          </a:p>
        </p:txBody>
      </p:sp>
      <p:sp>
        <p:nvSpPr>
          <p:cNvPr id="79" name="Google Shape;79;p3"/>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80" name="Google Shape;80;p3"/>
          <p:cNvSpPr txBox="1"/>
          <p:nvPr>
            <p:ph type="title"/>
          </p:nvPr>
        </p:nvSpPr>
        <p:spPr>
          <a:xfrm>
            <a:off x="2324100" y="188467"/>
            <a:ext cx="4497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Artificial Intelligence</a:t>
            </a:r>
            <a:endParaRPr/>
          </a:p>
        </p:txBody>
      </p:sp>
      <p:sp>
        <p:nvSpPr>
          <p:cNvPr id="81" name="Google Shape;81;p3"/>
          <p:cNvSpPr txBox="1"/>
          <p:nvPr/>
        </p:nvSpPr>
        <p:spPr>
          <a:xfrm>
            <a:off x="1678939" y="3251708"/>
            <a:ext cx="5673090" cy="1129030"/>
          </a:xfrm>
          <a:prstGeom prst="rect">
            <a:avLst/>
          </a:prstGeom>
          <a:noFill/>
          <a:ln>
            <a:noFill/>
          </a:ln>
        </p:spPr>
        <p:txBody>
          <a:bodyPr anchorCtr="0" anchor="t" bIns="0" lIns="0" spcFirstLastPara="1" rIns="0" wrap="square" tIns="9525">
            <a:spAutoFit/>
          </a:bodyPr>
          <a:lstStyle/>
          <a:p>
            <a:pPr indent="0" lvl="0" marL="12700" marR="123189" rtl="0" algn="l">
              <a:lnSpc>
                <a:spcPct val="100800"/>
              </a:lnSpc>
              <a:spcBef>
                <a:spcPts val="0"/>
              </a:spcBef>
              <a:spcAft>
                <a:spcPts val="0"/>
              </a:spcAft>
              <a:buNone/>
            </a:pPr>
            <a:r>
              <a:rPr lang="en-US" sz="2400">
                <a:solidFill>
                  <a:schemeClr val="dk1"/>
                </a:solidFill>
                <a:latin typeface="Arial"/>
                <a:ea typeface="Arial"/>
                <a:cs typeface="Arial"/>
                <a:sym typeface="Arial"/>
              </a:rPr>
              <a:t>“The science and engineering of creating  intelligent machines”</a:t>
            </a:r>
            <a:endParaRPr sz="2400">
              <a:solidFill>
                <a:schemeClr val="dk1"/>
              </a:solidFill>
              <a:latin typeface="Arial"/>
              <a:ea typeface="Arial"/>
              <a:cs typeface="Arial"/>
              <a:sym typeface="Arial"/>
            </a:endParaRPr>
          </a:p>
          <a:p>
            <a:pPr indent="0" lvl="0" marL="2598420" marR="0" rtl="0" algn="l">
              <a:lnSpc>
                <a:spcPct val="100000"/>
              </a:lnSpc>
              <a:spcBef>
                <a:spcPts val="25"/>
              </a:spcBef>
              <a:spcAft>
                <a:spcPts val="0"/>
              </a:spcAft>
              <a:buNone/>
            </a:pPr>
            <a:r>
              <a:rPr lang="en-US" sz="2400">
                <a:solidFill>
                  <a:schemeClr val="dk1"/>
                </a:solidFill>
                <a:latin typeface="Arial"/>
                <a:ea typeface="Arial"/>
                <a:cs typeface="Arial"/>
                <a:sym typeface="Arial"/>
              </a:rPr>
              <a:t>- John McCarthy, 1956</a:t>
            </a:r>
            <a:endParaRPr sz="24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0"/>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sp>
        <p:nvSpPr>
          <p:cNvPr id="834" name="Google Shape;834;p30"/>
          <p:cNvSpPr txBox="1"/>
          <p:nvPr/>
        </p:nvSpPr>
        <p:spPr>
          <a:xfrm rot="-2700000">
            <a:off x="6527780" y="208055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35" name="Google Shape;835;p30"/>
          <p:cNvSpPr/>
          <p:nvPr/>
        </p:nvSpPr>
        <p:spPr>
          <a:xfrm>
            <a:off x="407206" y="3005438"/>
            <a:ext cx="217170" cy="2288540"/>
          </a:xfrm>
          <a:custGeom>
            <a:rect b="b" l="l" r="r" t="t"/>
            <a:pathLst>
              <a:path extrusionOk="0" h="2288540" w="217170">
                <a:moveTo>
                  <a:pt x="216829" y="2288016"/>
                </a:moveTo>
                <a:lnTo>
                  <a:pt x="173130" y="2282614"/>
                </a:lnTo>
                <a:lnTo>
                  <a:pt x="132429" y="2267122"/>
                </a:lnTo>
                <a:lnTo>
                  <a:pt x="95597" y="2242609"/>
                </a:lnTo>
                <a:lnTo>
                  <a:pt x="63507" y="2210143"/>
                </a:lnTo>
                <a:lnTo>
                  <a:pt x="37030" y="2170795"/>
                </a:lnTo>
                <a:lnTo>
                  <a:pt x="17039" y="2125633"/>
                </a:lnTo>
                <a:lnTo>
                  <a:pt x="4405" y="2075726"/>
                </a:lnTo>
                <a:lnTo>
                  <a:pt x="0" y="2022144"/>
                </a:lnTo>
                <a:lnTo>
                  <a:pt x="0" y="265871"/>
                </a:lnTo>
                <a:lnTo>
                  <a:pt x="4405" y="212289"/>
                </a:lnTo>
                <a:lnTo>
                  <a:pt x="17039" y="162382"/>
                </a:lnTo>
                <a:lnTo>
                  <a:pt x="37030" y="117220"/>
                </a:lnTo>
                <a:lnTo>
                  <a:pt x="63507" y="77872"/>
                </a:lnTo>
                <a:lnTo>
                  <a:pt x="95597" y="45406"/>
                </a:lnTo>
                <a:lnTo>
                  <a:pt x="132429" y="20893"/>
                </a:lnTo>
                <a:lnTo>
                  <a:pt x="173130" y="5401"/>
                </a:lnTo>
                <a:lnTo>
                  <a:pt x="216829" y="0"/>
                </a:lnTo>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6" name="Google Shape;836;p30"/>
          <p:cNvGrpSpPr/>
          <p:nvPr/>
        </p:nvGrpSpPr>
        <p:grpSpPr>
          <a:xfrm>
            <a:off x="2473052" y="2435922"/>
            <a:ext cx="3918409" cy="2858056"/>
            <a:chOff x="2473052" y="2435922"/>
            <a:chExt cx="3918409" cy="2858056"/>
          </a:xfrm>
        </p:grpSpPr>
        <p:sp>
          <p:nvSpPr>
            <p:cNvPr id="837" name="Google Shape;837;p30"/>
            <p:cNvSpPr/>
            <p:nvPr/>
          </p:nvSpPr>
          <p:spPr>
            <a:xfrm>
              <a:off x="2473052" y="3005438"/>
              <a:ext cx="217170" cy="2288540"/>
            </a:xfrm>
            <a:custGeom>
              <a:rect b="b" l="l" r="r" t="t"/>
              <a:pathLst>
                <a:path extrusionOk="0" h="2288540" w="217169">
                  <a:moveTo>
                    <a:pt x="0" y="2288016"/>
                  </a:moveTo>
                  <a:lnTo>
                    <a:pt x="43698" y="2282614"/>
                  </a:lnTo>
                  <a:lnTo>
                    <a:pt x="84399" y="2267122"/>
                  </a:lnTo>
                  <a:lnTo>
                    <a:pt x="121231" y="2242609"/>
                  </a:lnTo>
                  <a:lnTo>
                    <a:pt x="153321" y="2210143"/>
                  </a:lnTo>
                  <a:lnTo>
                    <a:pt x="179798" y="2170795"/>
                  </a:lnTo>
                  <a:lnTo>
                    <a:pt x="199789" y="2125633"/>
                  </a:lnTo>
                  <a:lnTo>
                    <a:pt x="212423" y="2075726"/>
                  </a:lnTo>
                  <a:lnTo>
                    <a:pt x="216829" y="2022144"/>
                  </a:lnTo>
                  <a:lnTo>
                    <a:pt x="216829" y="265871"/>
                  </a:lnTo>
                  <a:lnTo>
                    <a:pt x="212423" y="212289"/>
                  </a:lnTo>
                  <a:lnTo>
                    <a:pt x="199789" y="162382"/>
                  </a:lnTo>
                  <a:lnTo>
                    <a:pt x="179798" y="117220"/>
                  </a:lnTo>
                  <a:lnTo>
                    <a:pt x="153321" y="77872"/>
                  </a:lnTo>
                  <a:lnTo>
                    <a:pt x="121231" y="45406"/>
                  </a:lnTo>
                  <a:lnTo>
                    <a:pt x="84399" y="20893"/>
                  </a:lnTo>
                  <a:lnTo>
                    <a:pt x="43698" y="5401"/>
                  </a:lnTo>
                  <a:lnTo>
                    <a:pt x="0" y="0"/>
                  </a:lnTo>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30"/>
            <p:cNvSpPr/>
            <p:nvPr/>
          </p:nvSpPr>
          <p:spPr>
            <a:xfrm>
              <a:off x="6298751" y="2435922"/>
              <a:ext cx="92710" cy="1097915"/>
            </a:xfrm>
            <a:custGeom>
              <a:rect b="b" l="l" r="r" t="t"/>
              <a:pathLst>
                <a:path extrusionOk="0" h="1097914" w="92710">
                  <a:moveTo>
                    <a:pt x="13704" y="1008203"/>
                  </a:moveTo>
                  <a:lnTo>
                    <a:pt x="1808" y="1015638"/>
                  </a:lnTo>
                  <a:lnTo>
                    <a:pt x="1" y="1023473"/>
                  </a:lnTo>
                  <a:lnTo>
                    <a:pt x="46238" y="1097452"/>
                  </a:lnTo>
                  <a:lnTo>
                    <a:pt x="61213" y="1073491"/>
                  </a:lnTo>
                  <a:lnTo>
                    <a:pt x="33538" y="1073491"/>
                  </a:lnTo>
                  <a:lnTo>
                    <a:pt x="33538" y="1029208"/>
                  </a:lnTo>
                  <a:lnTo>
                    <a:pt x="21540" y="1010011"/>
                  </a:lnTo>
                  <a:lnTo>
                    <a:pt x="13704" y="1008203"/>
                  </a:lnTo>
                  <a:close/>
                </a:path>
                <a:path extrusionOk="0" h="1097914" w="92710">
                  <a:moveTo>
                    <a:pt x="33538" y="1029208"/>
                  </a:moveTo>
                  <a:lnTo>
                    <a:pt x="33538" y="1073491"/>
                  </a:lnTo>
                  <a:lnTo>
                    <a:pt x="58938" y="1073491"/>
                  </a:lnTo>
                  <a:lnTo>
                    <a:pt x="58938" y="1066759"/>
                  </a:lnTo>
                  <a:lnTo>
                    <a:pt x="35468" y="1066759"/>
                  </a:lnTo>
                  <a:lnTo>
                    <a:pt x="46238" y="1049528"/>
                  </a:lnTo>
                  <a:lnTo>
                    <a:pt x="33538" y="1029208"/>
                  </a:lnTo>
                  <a:close/>
                </a:path>
                <a:path extrusionOk="0" h="1097914" w="92710">
                  <a:moveTo>
                    <a:pt x="78770" y="1008203"/>
                  </a:moveTo>
                  <a:lnTo>
                    <a:pt x="70935" y="1010011"/>
                  </a:lnTo>
                  <a:lnTo>
                    <a:pt x="58938" y="1029208"/>
                  </a:lnTo>
                  <a:lnTo>
                    <a:pt x="58938" y="1073491"/>
                  </a:lnTo>
                  <a:lnTo>
                    <a:pt x="61213" y="1073491"/>
                  </a:lnTo>
                  <a:lnTo>
                    <a:pt x="92475" y="1023473"/>
                  </a:lnTo>
                  <a:lnTo>
                    <a:pt x="90666" y="1015638"/>
                  </a:lnTo>
                  <a:lnTo>
                    <a:pt x="78770"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6" y="47925"/>
                  </a:moveTo>
                  <a:lnTo>
                    <a:pt x="33536" y="68245"/>
                  </a:lnTo>
                  <a:lnTo>
                    <a:pt x="33538" y="1029208"/>
                  </a:lnTo>
                  <a:lnTo>
                    <a:pt x="46238" y="1049528"/>
                  </a:lnTo>
                  <a:lnTo>
                    <a:pt x="58938" y="1029208"/>
                  </a:lnTo>
                  <a:lnTo>
                    <a:pt x="58936" y="68245"/>
                  </a:lnTo>
                  <a:lnTo>
                    <a:pt x="46236" y="47925"/>
                  </a:lnTo>
                  <a:close/>
                </a:path>
                <a:path extrusionOk="0" h="1097914" w="92710">
                  <a:moveTo>
                    <a:pt x="46236" y="0"/>
                  </a:moveTo>
                  <a:lnTo>
                    <a:pt x="0" y="73980"/>
                  </a:lnTo>
                  <a:lnTo>
                    <a:pt x="1808" y="81814"/>
                  </a:lnTo>
                  <a:lnTo>
                    <a:pt x="13703"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70" y="89249"/>
                  </a:lnTo>
                  <a:lnTo>
                    <a:pt x="90665"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30"/>
            <p:cNvSpPr/>
            <p:nvPr/>
          </p:nvSpPr>
          <p:spPr>
            <a:xfrm>
              <a:off x="6322129" y="2847488"/>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0" name="Google Shape;840;p30"/>
          <p:cNvSpPr txBox="1"/>
          <p:nvPr/>
        </p:nvSpPr>
        <p:spPr>
          <a:xfrm>
            <a:off x="6275290" y="2834132"/>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sp>
        <p:nvSpPr>
          <p:cNvPr id="841" name="Google Shape;841;p30"/>
          <p:cNvSpPr txBox="1"/>
          <p:nvPr/>
        </p:nvSpPr>
        <p:spPr>
          <a:xfrm>
            <a:off x="6433980" y="1474723"/>
            <a:ext cx="16357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output fmap</a:t>
            </a:r>
            <a:endParaRPr sz="2400">
              <a:solidFill>
                <a:schemeClr val="dk1"/>
              </a:solidFill>
              <a:latin typeface="Arial"/>
              <a:ea typeface="Arial"/>
              <a:cs typeface="Arial"/>
              <a:sym typeface="Arial"/>
            </a:endParaRPr>
          </a:p>
        </p:txBody>
      </p:sp>
      <p:grpSp>
        <p:nvGrpSpPr>
          <p:cNvPr id="842" name="Google Shape;842;p30"/>
          <p:cNvGrpSpPr/>
          <p:nvPr/>
        </p:nvGrpSpPr>
        <p:grpSpPr>
          <a:xfrm>
            <a:off x="6487758" y="2074690"/>
            <a:ext cx="1478280" cy="1458598"/>
            <a:chOff x="6487758" y="2074690"/>
            <a:chExt cx="1478280" cy="1458598"/>
          </a:xfrm>
        </p:grpSpPr>
        <p:sp>
          <p:nvSpPr>
            <p:cNvPr id="843" name="Google Shape;843;p30"/>
            <p:cNvSpPr/>
            <p:nvPr/>
          </p:nvSpPr>
          <p:spPr>
            <a:xfrm>
              <a:off x="6868757" y="2074697"/>
              <a:ext cx="1097280" cy="1097280"/>
            </a:xfrm>
            <a:custGeom>
              <a:rect b="b" l="l" r="r" t="t"/>
              <a:pathLst>
                <a:path extrusionOk="0" h="1097280" w="1097279">
                  <a:moveTo>
                    <a:pt x="1097280" y="0"/>
                  </a:moveTo>
                  <a:lnTo>
                    <a:pt x="0" y="0"/>
                  </a:lnTo>
                  <a:lnTo>
                    <a:pt x="0" y="361315"/>
                  </a:lnTo>
                  <a:lnTo>
                    <a:pt x="0" y="1097280"/>
                  </a:lnTo>
                  <a:lnTo>
                    <a:pt x="1097280" y="1097280"/>
                  </a:lnTo>
                  <a:lnTo>
                    <a:pt x="1097280" y="361315"/>
                  </a:lnTo>
                  <a:lnTo>
                    <a:pt x="109728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30"/>
            <p:cNvSpPr/>
            <p:nvPr/>
          </p:nvSpPr>
          <p:spPr>
            <a:xfrm>
              <a:off x="6868758" y="2074690"/>
              <a:ext cx="1097280" cy="1097280"/>
            </a:xfrm>
            <a:custGeom>
              <a:rect b="b" l="l" r="r" t="t"/>
              <a:pathLst>
                <a:path extrusionOk="0" h="1097280"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30"/>
            <p:cNvSpPr/>
            <p:nvPr/>
          </p:nvSpPr>
          <p:spPr>
            <a:xfrm>
              <a:off x="6563957" y="2368765"/>
              <a:ext cx="1097280" cy="1097280"/>
            </a:xfrm>
            <a:custGeom>
              <a:rect b="b" l="l" r="r" t="t"/>
              <a:pathLst>
                <a:path extrusionOk="0" h="1097279" w="1097279">
                  <a:moveTo>
                    <a:pt x="1097280" y="0"/>
                  </a:moveTo>
                  <a:lnTo>
                    <a:pt x="0" y="0"/>
                  </a:lnTo>
                  <a:lnTo>
                    <a:pt x="0" y="67246"/>
                  </a:lnTo>
                  <a:lnTo>
                    <a:pt x="0" y="1097280"/>
                  </a:lnTo>
                  <a:lnTo>
                    <a:pt x="1097280" y="1097280"/>
                  </a:lnTo>
                  <a:lnTo>
                    <a:pt x="1097280" y="67246"/>
                  </a:lnTo>
                  <a:lnTo>
                    <a:pt x="1097280" y="0"/>
                  </a:lnTo>
                  <a:close/>
                </a:path>
              </a:pathLst>
            </a:custGeom>
            <a:solidFill>
              <a:srgbClr val="E6B9B8">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30"/>
            <p:cNvSpPr/>
            <p:nvPr/>
          </p:nvSpPr>
          <p:spPr>
            <a:xfrm>
              <a:off x="6563958" y="2368754"/>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0"/>
            <p:cNvSpPr/>
            <p:nvPr/>
          </p:nvSpPr>
          <p:spPr>
            <a:xfrm>
              <a:off x="6487758" y="2436008"/>
              <a:ext cx="1097280" cy="1097280"/>
            </a:xfrm>
            <a:custGeom>
              <a:rect b="b" l="l" r="r" t="t"/>
              <a:pathLst>
                <a:path extrusionOk="0" h="1097279" w="1097279">
                  <a:moveTo>
                    <a:pt x="1097280" y="0"/>
                  </a:moveTo>
                  <a:lnTo>
                    <a:pt x="0" y="0"/>
                  </a:lnTo>
                  <a:lnTo>
                    <a:pt x="0" y="1097280"/>
                  </a:lnTo>
                  <a:lnTo>
                    <a:pt x="1097280" y="1097280"/>
                  </a:lnTo>
                  <a:lnTo>
                    <a:pt x="1097280"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30"/>
            <p:cNvSpPr/>
            <p:nvPr/>
          </p:nvSpPr>
          <p:spPr>
            <a:xfrm>
              <a:off x="6487758" y="243600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9" name="Google Shape;849;p30"/>
          <p:cNvSpPr txBox="1"/>
          <p:nvPr/>
        </p:nvSpPr>
        <p:spPr>
          <a:xfrm rot="-2700000">
            <a:off x="7609301" y="317174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50" name="Google Shape;850;p30"/>
          <p:cNvSpPr txBox="1"/>
          <p:nvPr/>
        </p:nvSpPr>
        <p:spPr>
          <a:xfrm rot="-2700000">
            <a:off x="7609301" y="208055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51" name="Google Shape;851;p30"/>
          <p:cNvSpPr txBox="1"/>
          <p:nvPr/>
        </p:nvSpPr>
        <p:spPr>
          <a:xfrm>
            <a:off x="964346" y="1364996"/>
            <a:ext cx="1295400" cy="760095"/>
          </a:xfrm>
          <a:prstGeom prst="rect">
            <a:avLst/>
          </a:prstGeom>
          <a:noFill/>
          <a:ln>
            <a:noFill/>
          </a:ln>
        </p:spPr>
        <p:txBody>
          <a:bodyPr anchorCtr="0" anchor="t" bIns="0" lIns="0" spcFirstLastPara="1" rIns="0" wrap="square" tIns="9525">
            <a:spAutoFit/>
          </a:bodyPr>
          <a:lstStyle/>
          <a:p>
            <a:pPr indent="261620" lvl="0" marL="12700" marR="5080" rtl="0" algn="l">
              <a:lnSpc>
                <a:spcPct val="100800"/>
              </a:lnSpc>
              <a:spcBef>
                <a:spcPts val="0"/>
              </a:spcBef>
              <a:spcAft>
                <a:spcPts val="0"/>
              </a:spcAft>
              <a:buNone/>
            </a:pPr>
            <a:r>
              <a:rPr lang="en-US" sz="2400">
                <a:solidFill>
                  <a:schemeClr val="dk1"/>
                </a:solidFill>
                <a:latin typeface="Arial"/>
                <a:ea typeface="Arial"/>
                <a:cs typeface="Arial"/>
                <a:sym typeface="Arial"/>
              </a:rPr>
              <a:t>many  filters (M)</a:t>
            </a:r>
            <a:endParaRPr sz="2400">
              <a:solidFill>
                <a:schemeClr val="dk1"/>
              </a:solidFill>
              <a:latin typeface="Arial"/>
              <a:ea typeface="Arial"/>
              <a:cs typeface="Arial"/>
              <a:sym typeface="Arial"/>
            </a:endParaRPr>
          </a:p>
        </p:txBody>
      </p:sp>
      <p:sp>
        <p:nvSpPr>
          <p:cNvPr id="852" name="Google Shape;852;p30"/>
          <p:cNvSpPr txBox="1"/>
          <p:nvPr/>
        </p:nvSpPr>
        <p:spPr>
          <a:xfrm>
            <a:off x="5745864" y="3876547"/>
            <a:ext cx="3018155" cy="756920"/>
          </a:xfrm>
          <a:prstGeom prst="rect">
            <a:avLst/>
          </a:prstGeom>
          <a:noFill/>
          <a:ln>
            <a:noFill/>
          </a:ln>
        </p:spPr>
        <p:txBody>
          <a:bodyPr anchorCtr="0" anchor="t" bIns="0" lIns="0" spcFirstLastPara="1" rIns="0" wrap="square" tIns="12700">
            <a:spAutoFit/>
          </a:bodyPr>
          <a:lstStyle/>
          <a:p>
            <a:pPr indent="0" lvl="0" marL="1270" marR="0" rtl="0" algn="ctr">
              <a:lnSpc>
                <a:spcPct val="100000"/>
              </a:lnSpc>
              <a:spcBef>
                <a:spcPts val="0"/>
              </a:spcBef>
              <a:spcAft>
                <a:spcPts val="0"/>
              </a:spcAft>
              <a:buNone/>
            </a:pPr>
            <a:r>
              <a:rPr b="1" lang="en-US" sz="2400">
                <a:solidFill>
                  <a:schemeClr val="dk1"/>
                </a:solidFill>
                <a:latin typeface="Arial"/>
                <a:ea typeface="Arial"/>
                <a:cs typeface="Arial"/>
                <a:sym typeface="Arial"/>
              </a:rPr>
              <a:t>Many</a:t>
            </a:r>
            <a:endParaRPr sz="24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Output Channels (M)</a:t>
            </a:r>
            <a:endParaRPr sz="2400">
              <a:solidFill>
                <a:schemeClr val="dk1"/>
              </a:solidFill>
              <a:latin typeface="Arial"/>
              <a:ea typeface="Arial"/>
              <a:cs typeface="Arial"/>
              <a:sym typeface="Arial"/>
            </a:endParaRPr>
          </a:p>
        </p:txBody>
      </p:sp>
      <p:grpSp>
        <p:nvGrpSpPr>
          <p:cNvPr id="853" name="Google Shape;853;p30"/>
          <p:cNvGrpSpPr/>
          <p:nvPr/>
        </p:nvGrpSpPr>
        <p:grpSpPr>
          <a:xfrm>
            <a:off x="7391694" y="2483423"/>
            <a:ext cx="748665" cy="709930"/>
            <a:chOff x="7391694" y="2483423"/>
            <a:chExt cx="748665" cy="709930"/>
          </a:xfrm>
        </p:grpSpPr>
        <p:sp>
          <p:nvSpPr>
            <p:cNvPr id="854" name="Google Shape;854;p30"/>
            <p:cNvSpPr/>
            <p:nvPr/>
          </p:nvSpPr>
          <p:spPr>
            <a:xfrm>
              <a:off x="7391694" y="2483423"/>
              <a:ext cx="748665" cy="709930"/>
            </a:xfrm>
            <a:custGeom>
              <a:rect b="b" l="l" r="r" t="t"/>
              <a:pathLst>
                <a:path extrusionOk="0" h="709930" w="748665">
                  <a:moveTo>
                    <a:pt x="53456" y="557078"/>
                  </a:moveTo>
                  <a:lnTo>
                    <a:pt x="45423" y="559919"/>
                  </a:lnTo>
                  <a:lnTo>
                    <a:pt x="39042" y="565564"/>
                  </a:lnTo>
                  <a:lnTo>
                    <a:pt x="35184" y="573501"/>
                  </a:lnTo>
                  <a:lnTo>
                    <a:pt x="0" y="709416"/>
                  </a:lnTo>
                  <a:lnTo>
                    <a:pt x="62694" y="696688"/>
                  </a:lnTo>
                  <a:lnTo>
                    <a:pt x="45720" y="696688"/>
                  </a:lnTo>
                  <a:lnTo>
                    <a:pt x="15133" y="664436"/>
                  </a:lnTo>
                  <a:lnTo>
                    <a:pt x="71363" y="611110"/>
                  </a:lnTo>
                  <a:lnTo>
                    <a:pt x="78215" y="584640"/>
                  </a:lnTo>
                  <a:lnTo>
                    <a:pt x="78692" y="575828"/>
                  </a:lnTo>
                  <a:lnTo>
                    <a:pt x="75851" y="567795"/>
                  </a:lnTo>
                  <a:lnTo>
                    <a:pt x="70206" y="561414"/>
                  </a:lnTo>
                  <a:lnTo>
                    <a:pt x="62269" y="557555"/>
                  </a:lnTo>
                  <a:lnTo>
                    <a:pt x="53456" y="557078"/>
                  </a:lnTo>
                  <a:close/>
                </a:path>
                <a:path extrusionOk="0" h="709930" w="748665">
                  <a:moveTo>
                    <a:pt x="71363" y="611110"/>
                  </a:moveTo>
                  <a:lnTo>
                    <a:pt x="15133" y="664436"/>
                  </a:lnTo>
                  <a:lnTo>
                    <a:pt x="45720" y="696688"/>
                  </a:lnTo>
                  <a:lnTo>
                    <a:pt x="56852" y="686131"/>
                  </a:lnTo>
                  <a:lnTo>
                    <a:pt x="51943" y="686131"/>
                  </a:lnTo>
                  <a:lnTo>
                    <a:pt x="26005" y="658780"/>
                  </a:lnTo>
                  <a:lnTo>
                    <a:pt x="60854" y="651706"/>
                  </a:lnTo>
                  <a:lnTo>
                    <a:pt x="71363" y="611110"/>
                  </a:lnTo>
                  <a:close/>
                </a:path>
                <a:path extrusionOk="0" h="709930" w="748665">
                  <a:moveTo>
                    <a:pt x="137570" y="637913"/>
                  </a:moveTo>
                  <a:lnTo>
                    <a:pt x="128744" y="637923"/>
                  </a:lnTo>
                  <a:lnTo>
                    <a:pt x="101950" y="643363"/>
                  </a:lnTo>
                  <a:lnTo>
                    <a:pt x="45720" y="696688"/>
                  </a:lnTo>
                  <a:lnTo>
                    <a:pt x="62694" y="696688"/>
                  </a:lnTo>
                  <a:lnTo>
                    <a:pt x="137587" y="681484"/>
                  </a:lnTo>
                  <a:lnTo>
                    <a:pt x="145718" y="678051"/>
                  </a:lnTo>
                  <a:lnTo>
                    <a:pt x="151694" y="671978"/>
                  </a:lnTo>
                  <a:lnTo>
                    <a:pt x="154956" y="664107"/>
                  </a:lnTo>
                  <a:lnTo>
                    <a:pt x="154947" y="655281"/>
                  </a:lnTo>
                  <a:lnTo>
                    <a:pt x="151514" y="647151"/>
                  </a:lnTo>
                  <a:lnTo>
                    <a:pt x="145441" y="641175"/>
                  </a:lnTo>
                  <a:lnTo>
                    <a:pt x="137570" y="637913"/>
                  </a:lnTo>
                  <a:close/>
                </a:path>
                <a:path extrusionOk="0" h="709930" w="748665">
                  <a:moveTo>
                    <a:pt x="60854" y="651706"/>
                  </a:moveTo>
                  <a:lnTo>
                    <a:pt x="26005" y="658780"/>
                  </a:lnTo>
                  <a:lnTo>
                    <a:pt x="51943" y="686131"/>
                  </a:lnTo>
                  <a:lnTo>
                    <a:pt x="60854" y="651706"/>
                  </a:lnTo>
                  <a:close/>
                </a:path>
                <a:path extrusionOk="0" h="709930" w="748665">
                  <a:moveTo>
                    <a:pt x="101950" y="643363"/>
                  </a:moveTo>
                  <a:lnTo>
                    <a:pt x="60854" y="651706"/>
                  </a:lnTo>
                  <a:lnTo>
                    <a:pt x="51943" y="686131"/>
                  </a:lnTo>
                  <a:lnTo>
                    <a:pt x="56852" y="686131"/>
                  </a:lnTo>
                  <a:lnTo>
                    <a:pt x="101950" y="643363"/>
                  </a:lnTo>
                  <a:close/>
                </a:path>
                <a:path extrusionOk="0" h="709930" w="748665">
                  <a:moveTo>
                    <a:pt x="687205" y="57710"/>
                  </a:moveTo>
                  <a:lnTo>
                    <a:pt x="646110" y="66053"/>
                  </a:lnTo>
                  <a:lnTo>
                    <a:pt x="71363" y="611110"/>
                  </a:lnTo>
                  <a:lnTo>
                    <a:pt x="60854" y="651706"/>
                  </a:lnTo>
                  <a:lnTo>
                    <a:pt x="101950" y="643363"/>
                  </a:lnTo>
                  <a:lnTo>
                    <a:pt x="676696" y="98308"/>
                  </a:lnTo>
                  <a:lnTo>
                    <a:pt x="687205" y="57710"/>
                  </a:lnTo>
                  <a:close/>
                </a:path>
                <a:path extrusionOk="0" h="709930" w="748665">
                  <a:moveTo>
                    <a:pt x="744764" y="12730"/>
                  </a:moveTo>
                  <a:lnTo>
                    <a:pt x="702337" y="12730"/>
                  </a:lnTo>
                  <a:lnTo>
                    <a:pt x="732925" y="44983"/>
                  </a:lnTo>
                  <a:lnTo>
                    <a:pt x="676696" y="98308"/>
                  </a:lnTo>
                  <a:lnTo>
                    <a:pt x="669844" y="124774"/>
                  </a:lnTo>
                  <a:lnTo>
                    <a:pt x="669367" y="133587"/>
                  </a:lnTo>
                  <a:lnTo>
                    <a:pt x="672208" y="141620"/>
                  </a:lnTo>
                  <a:lnTo>
                    <a:pt x="677854" y="148002"/>
                  </a:lnTo>
                  <a:lnTo>
                    <a:pt x="685791" y="151861"/>
                  </a:lnTo>
                  <a:lnTo>
                    <a:pt x="694603" y="152338"/>
                  </a:lnTo>
                  <a:lnTo>
                    <a:pt x="702636" y="149497"/>
                  </a:lnTo>
                  <a:lnTo>
                    <a:pt x="709017" y="143852"/>
                  </a:lnTo>
                  <a:lnTo>
                    <a:pt x="712876" y="135915"/>
                  </a:lnTo>
                  <a:lnTo>
                    <a:pt x="744764" y="12730"/>
                  </a:lnTo>
                  <a:close/>
                </a:path>
                <a:path extrusionOk="0" h="709930" w="748665">
                  <a:moveTo>
                    <a:pt x="712348" y="23285"/>
                  </a:moveTo>
                  <a:lnTo>
                    <a:pt x="696117" y="23285"/>
                  </a:lnTo>
                  <a:lnTo>
                    <a:pt x="722054" y="50636"/>
                  </a:lnTo>
                  <a:lnTo>
                    <a:pt x="687205" y="57710"/>
                  </a:lnTo>
                  <a:lnTo>
                    <a:pt x="676696" y="98308"/>
                  </a:lnTo>
                  <a:lnTo>
                    <a:pt x="732925" y="44983"/>
                  </a:lnTo>
                  <a:lnTo>
                    <a:pt x="712348" y="23285"/>
                  </a:lnTo>
                  <a:close/>
                </a:path>
                <a:path extrusionOk="0" h="709930" w="748665">
                  <a:moveTo>
                    <a:pt x="748060" y="0"/>
                  </a:moveTo>
                  <a:lnTo>
                    <a:pt x="610472" y="27932"/>
                  </a:lnTo>
                  <a:lnTo>
                    <a:pt x="593112" y="54135"/>
                  </a:lnTo>
                  <a:lnTo>
                    <a:pt x="596545" y="62265"/>
                  </a:lnTo>
                  <a:lnTo>
                    <a:pt x="602619" y="68241"/>
                  </a:lnTo>
                  <a:lnTo>
                    <a:pt x="610490" y="71503"/>
                  </a:lnTo>
                  <a:lnTo>
                    <a:pt x="619315" y="71493"/>
                  </a:lnTo>
                  <a:lnTo>
                    <a:pt x="646110" y="66053"/>
                  </a:lnTo>
                  <a:lnTo>
                    <a:pt x="702337" y="12730"/>
                  </a:lnTo>
                  <a:lnTo>
                    <a:pt x="744764" y="12730"/>
                  </a:lnTo>
                  <a:lnTo>
                    <a:pt x="748060" y="0"/>
                  </a:lnTo>
                  <a:close/>
                </a:path>
                <a:path extrusionOk="0" h="709930" w="748665">
                  <a:moveTo>
                    <a:pt x="702337" y="12730"/>
                  </a:moveTo>
                  <a:lnTo>
                    <a:pt x="646110" y="66053"/>
                  </a:lnTo>
                  <a:lnTo>
                    <a:pt x="687205" y="57710"/>
                  </a:lnTo>
                  <a:lnTo>
                    <a:pt x="696117" y="23285"/>
                  </a:lnTo>
                  <a:lnTo>
                    <a:pt x="712348" y="23285"/>
                  </a:lnTo>
                  <a:lnTo>
                    <a:pt x="702337" y="12730"/>
                  </a:lnTo>
                  <a:close/>
                </a:path>
                <a:path extrusionOk="0" h="709930" w="748665">
                  <a:moveTo>
                    <a:pt x="696117" y="23285"/>
                  </a:moveTo>
                  <a:lnTo>
                    <a:pt x="687205" y="57710"/>
                  </a:lnTo>
                  <a:lnTo>
                    <a:pt x="722054" y="50636"/>
                  </a:lnTo>
                  <a:lnTo>
                    <a:pt x="696117" y="2328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30"/>
            <p:cNvSpPr/>
            <p:nvPr/>
          </p:nvSpPr>
          <p:spPr>
            <a:xfrm>
              <a:off x="7673177" y="2675482"/>
              <a:ext cx="264795" cy="253365"/>
            </a:xfrm>
            <a:custGeom>
              <a:rect b="b" l="l" r="r" t="t"/>
              <a:pathLst>
                <a:path extrusionOk="0" h="253364" w="264795">
                  <a:moveTo>
                    <a:pt x="194576" y="0"/>
                  </a:moveTo>
                  <a:lnTo>
                    <a:pt x="0" y="175665"/>
                  </a:lnTo>
                  <a:lnTo>
                    <a:pt x="69714" y="252883"/>
                  </a:lnTo>
                  <a:lnTo>
                    <a:pt x="264290" y="77218"/>
                  </a:lnTo>
                  <a:lnTo>
                    <a:pt x="194576"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56" name="Google Shape;856;p30"/>
          <p:cNvSpPr txBox="1"/>
          <p:nvPr/>
        </p:nvSpPr>
        <p:spPr>
          <a:xfrm>
            <a:off x="7673938" y="2626867"/>
            <a:ext cx="279400" cy="299720"/>
          </a:xfrm>
          <a:prstGeom prst="rect">
            <a:avLst/>
          </a:prstGeom>
          <a:noFill/>
          <a:ln>
            <a:noFill/>
          </a:ln>
        </p:spPr>
        <p:txBody>
          <a:bodyPr anchorCtr="0" anchor="t" bIns="0" lIns="0" spcFirstLastPara="1" rIns="0" wrap="square" tIns="12700">
            <a:spAutoFit/>
          </a:bodyPr>
          <a:lstStyle/>
          <a:p>
            <a:pPr indent="0" lvl="0" marL="31750" marR="0" rtl="0" algn="l">
              <a:lnSpc>
                <a:spcPct val="100000"/>
              </a:lnSpc>
              <a:spcBef>
                <a:spcPts val="0"/>
              </a:spcBef>
              <a:spcAft>
                <a:spcPts val="0"/>
              </a:spcAft>
              <a:buNone/>
            </a:pPr>
            <a:r>
              <a:rPr b="1" lang="en-US" sz="1800">
                <a:solidFill>
                  <a:schemeClr val="dk1"/>
                </a:solidFill>
                <a:latin typeface="Arial"/>
                <a:ea typeface="Arial"/>
                <a:cs typeface="Arial"/>
                <a:sym typeface="Arial"/>
              </a:rPr>
              <a:t>M</a:t>
            </a:r>
            <a:endParaRPr sz="1800">
              <a:solidFill>
                <a:schemeClr val="dk1"/>
              </a:solidFill>
              <a:latin typeface="Arial"/>
              <a:ea typeface="Arial"/>
              <a:cs typeface="Arial"/>
              <a:sym typeface="Arial"/>
            </a:endParaRPr>
          </a:p>
        </p:txBody>
      </p:sp>
      <p:sp>
        <p:nvSpPr>
          <p:cNvPr id="857" name="Google Shape;857;p30"/>
          <p:cNvSpPr txBox="1"/>
          <p:nvPr/>
        </p:nvSpPr>
        <p:spPr>
          <a:xfrm rot="-5400000">
            <a:off x="1220991" y="3891343"/>
            <a:ext cx="431800" cy="479425"/>
          </a:xfrm>
          <a:prstGeom prst="rect">
            <a:avLst/>
          </a:prstGeom>
          <a:noFill/>
          <a:ln>
            <a:noFill/>
          </a:ln>
        </p:spPr>
        <p:txBody>
          <a:bodyPr anchorCtr="0" anchor="t" bIns="0" lIns="0" spcFirstLastPara="1" rIns="0" wrap="square" tIns="0">
            <a:spAutoFit/>
          </a:bodyPr>
          <a:lstStyle/>
          <a:p>
            <a:pPr indent="0" lvl="0" marL="12700" marR="0" rtl="0" algn="l">
              <a:lnSpc>
                <a:spcPct val="113593"/>
              </a:lnSpc>
              <a:spcBef>
                <a:spcPts val="0"/>
              </a:spcBef>
              <a:spcAft>
                <a:spcPts val="0"/>
              </a:spcAft>
              <a:buNone/>
            </a:pPr>
            <a:r>
              <a:rPr b="1"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grpSp>
        <p:nvGrpSpPr>
          <p:cNvPr id="858" name="Google Shape;858;p30"/>
          <p:cNvGrpSpPr/>
          <p:nvPr/>
        </p:nvGrpSpPr>
        <p:grpSpPr>
          <a:xfrm>
            <a:off x="840607" y="2646338"/>
            <a:ext cx="92710" cy="838835"/>
            <a:chOff x="840607" y="2646338"/>
            <a:chExt cx="92710" cy="838835"/>
          </a:xfrm>
        </p:grpSpPr>
        <p:sp>
          <p:nvSpPr>
            <p:cNvPr id="859" name="Google Shape;859;p30"/>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30"/>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1" name="Google Shape;861;p30"/>
          <p:cNvSpPr txBox="1"/>
          <p:nvPr/>
        </p:nvSpPr>
        <p:spPr>
          <a:xfrm>
            <a:off x="801116" y="2913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862" name="Google Shape;862;p30"/>
          <p:cNvGrpSpPr/>
          <p:nvPr/>
        </p:nvGrpSpPr>
        <p:grpSpPr>
          <a:xfrm>
            <a:off x="1010549" y="3556877"/>
            <a:ext cx="842010" cy="92710"/>
            <a:chOff x="1010549" y="3556877"/>
            <a:chExt cx="842010" cy="92710"/>
          </a:xfrm>
        </p:grpSpPr>
        <p:sp>
          <p:nvSpPr>
            <p:cNvPr id="863" name="Google Shape;863;p30"/>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30"/>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5" name="Google Shape;865;p30"/>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nvGrpSpPr>
          <p:cNvPr id="866" name="Google Shape;866;p30"/>
          <p:cNvGrpSpPr/>
          <p:nvPr/>
        </p:nvGrpSpPr>
        <p:grpSpPr>
          <a:xfrm>
            <a:off x="928020" y="2271712"/>
            <a:ext cx="1304990" cy="1212912"/>
            <a:chOff x="928020" y="2271712"/>
            <a:chExt cx="1304990" cy="1212912"/>
          </a:xfrm>
        </p:grpSpPr>
        <p:sp>
          <p:nvSpPr>
            <p:cNvPr id="867" name="Google Shape;867;p30"/>
            <p:cNvSpPr/>
            <p:nvPr/>
          </p:nvSpPr>
          <p:spPr>
            <a:xfrm>
              <a:off x="928020" y="2271712"/>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6" y="348131"/>
                  </a:lnTo>
                  <a:lnTo>
                    <a:pt x="29681" y="348131"/>
                  </a:lnTo>
                  <a:lnTo>
                    <a:pt x="14860" y="332502"/>
                  </a:lnTo>
                  <a:lnTo>
                    <a:pt x="34774" y="328459"/>
                  </a:lnTo>
                  <a:lnTo>
                    <a:pt x="40779" y="305261"/>
                  </a:lnTo>
                  <a:close/>
                </a:path>
                <a:path extrusionOk="0" h="361950" w="381634">
                  <a:moveTo>
                    <a:pt x="80442" y="319187"/>
                  </a:moveTo>
                  <a:lnTo>
                    <a:pt x="58256" y="323692"/>
                  </a:lnTo>
                  <a:lnTo>
                    <a:pt x="26126" y="354162"/>
                  </a:lnTo>
                  <a:lnTo>
                    <a:pt x="35832" y="354162"/>
                  </a:lnTo>
                  <a:lnTo>
                    <a:pt x="85495" y="344079"/>
                  </a:lnTo>
                  <a:lnTo>
                    <a:pt x="89936" y="337376"/>
                  </a:lnTo>
                  <a:lnTo>
                    <a:pt x="87145" y="323629"/>
                  </a:lnTo>
                  <a:lnTo>
                    <a:pt x="80442" y="319187"/>
                  </a:lnTo>
                  <a:close/>
                </a:path>
                <a:path extrusionOk="0" h="361950" w="381634">
                  <a:moveTo>
                    <a:pt x="34774" y="328459"/>
                  </a:moveTo>
                  <a:lnTo>
                    <a:pt x="14860" y="332502"/>
                  </a:lnTo>
                  <a:lnTo>
                    <a:pt x="29681" y="348131"/>
                  </a:lnTo>
                  <a:lnTo>
                    <a:pt x="34774" y="328459"/>
                  </a:lnTo>
                  <a:close/>
                </a:path>
                <a:path extrusionOk="0" h="361950" w="381634">
                  <a:moveTo>
                    <a:pt x="58256" y="323692"/>
                  </a:moveTo>
                  <a:lnTo>
                    <a:pt x="34774" y="328459"/>
                  </a:lnTo>
                  <a:lnTo>
                    <a:pt x="29681" y="348131"/>
                  </a:lnTo>
                  <a:lnTo>
                    <a:pt x="32486" y="348131"/>
                  </a:lnTo>
                  <a:lnTo>
                    <a:pt x="58256" y="323692"/>
                  </a:lnTo>
                  <a:close/>
                </a:path>
                <a:path extrusionOk="0" h="361950" w="381634">
                  <a:moveTo>
                    <a:pt x="346351" y="32978"/>
                  </a:moveTo>
                  <a:lnTo>
                    <a:pt x="322867" y="37745"/>
                  </a:lnTo>
                  <a:lnTo>
                    <a:pt x="40779" y="305261"/>
                  </a:lnTo>
                  <a:lnTo>
                    <a:pt x="34774" y="328459"/>
                  </a:lnTo>
                  <a:lnTo>
                    <a:pt x="58256" y="323692"/>
                  </a:lnTo>
                  <a:lnTo>
                    <a:pt x="340346" y="56174"/>
                  </a:lnTo>
                  <a:lnTo>
                    <a:pt x="346351" y="32978"/>
                  </a:lnTo>
                  <a:close/>
                </a:path>
                <a:path extrusionOk="0" h="361950" w="381634">
                  <a:moveTo>
                    <a:pt x="379242" y="7273"/>
                  </a:moveTo>
                  <a:lnTo>
                    <a:pt x="354999" y="7273"/>
                  </a:lnTo>
                  <a:lnTo>
                    <a:pt x="372477" y="25703"/>
                  </a:lnTo>
                  <a:lnTo>
                    <a:pt x="340346" y="56174"/>
                  </a:lnTo>
                  <a:lnTo>
                    <a:pt x="334672" y="78091"/>
                  </a:lnTo>
                  <a:lnTo>
                    <a:pt x="338752" y="85020"/>
                  </a:lnTo>
                  <a:lnTo>
                    <a:pt x="352332" y="88535"/>
                  </a:lnTo>
                  <a:lnTo>
                    <a:pt x="359261" y="84456"/>
                  </a:lnTo>
                  <a:lnTo>
                    <a:pt x="379242" y="7273"/>
                  </a:lnTo>
                  <a:close/>
                </a:path>
                <a:path extrusionOk="0" h="361950" w="381634">
                  <a:moveTo>
                    <a:pt x="360720" y="13305"/>
                  </a:moveTo>
                  <a:lnTo>
                    <a:pt x="351443" y="13305"/>
                  </a:lnTo>
                  <a:lnTo>
                    <a:pt x="366264" y="28935"/>
                  </a:lnTo>
                  <a:lnTo>
                    <a:pt x="346351" y="32978"/>
                  </a:lnTo>
                  <a:lnTo>
                    <a:pt x="340346" y="56174"/>
                  </a:lnTo>
                  <a:lnTo>
                    <a:pt x="372477" y="25703"/>
                  </a:lnTo>
                  <a:lnTo>
                    <a:pt x="360720" y="13305"/>
                  </a:lnTo>
                  <a:close/>
                </a:path>
                <a:path extrusionOk="0" h="361950" w="381634">
                  <a:moveTo>
                    <a:pt x="381124" y="0"/>
                  </a:moveTo>
                  <a:lnTo>
                    <a:pt x="295629" y="17357"/>
                  </a:lnTo>
                  <a:lnTo>
                    <a:pt x="291188" y="24060"/>
                  </a:lnTo>
                  <a:lnTo>
                    <a:pt x="293979" y="37807"/>
                  </a:lnTo>
                  <a:lnTo>
                    <a:pt x="300682" y="42249"/>
                  </a:lnTo>
                  <a:lnTo>
                    <a:pt x="322867" y="37745"/>
                  </a:lnTo>
                  <a:lnTo>
                    <a:pt x="354999" y="7273"/>
                  </a:lnTo>
                  <a:lnTo>
                    <a:pt x="379242" y="7273"/>
                  </a:lnTo>
                  <a:lnTo>
                    <a:pt x="381124" y="0"/>
                  </a:lnTo>
                  <a:close/>
                </a:path>
                <a:path extrusionOk="0" h="361950" w="381634">
                  <a:moveTo>
                    <a:pt x="354999" y="7273"/>
                  </a:moveTo>
                  <a:lnTo>
                    <a:pt x="322867" y="37745"/>
                  </a:lnTo>
                  <a:lnTo>
                    <a:pt x="346351" y="32978"/>
                  </a:lnTo>
                  <a:lnTo>
                    <a:pt x="351443" y="13305"/>
                  </a:lnTo>
                  <a:lnTo>
                    <a:pt x="360720" y="13305"/>
                  </a:lnTo>
                  <a:lnTo>
                    <a:pt x="354999" y="7273"/>
                  </a:lnTo>
                  <a:close/>
                </a:path>
                <a:path extrusionOk="0" h="361950" w="381634">
                  <a:moveTo>
                    <a:pt x="351443" y="13305"/>
                  </a:moveTo>
                  <a:lnTo>
                    <a:pt x="346351" y="32978"/>
                  </a:lnTo>
                  <a:lnTo>
                    <a:pt x="366264" y="28935"/>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30"/>
            <p:cNvSpPr/>
            <p:nvPr/>
          </p:nvSpPr>
          <p:spPr>
            <a:xfrm>
              <a:off x="1391627" y="2285110"/>
              <a:ext cx="841375" cy="838200"/>
            </a:xfrm>
            <a:custGeom>
              <a:rect b="b" l="l" r="r" t="t"/>
              <a:pathLst>
                <a:path extrusionOk="0" h="838200" w="841375">
                  <a:moveTo>
                    <a:pt x="841248" y="0"/>
                  </a:moveTo>
                  <a:lnTo>
                    <a:pt x="0" y="0"/>
                  </a:lnTo>
                  <a:lnTo>
                    <a:pt x="0" y="361315"/>
                  </a:lnTo>
                  <a:lnTo>
                    <a:pt x="0" y="838200"/>
                  </a:lnTo>
                  <a:lnTo>
                    <a:pt x="841248" y="838200"/>
                  </a:lnTo>
                  <a:lnTo>
                    <a:pt x="841248" y="361315"/>
                  </a:lnTo>
                  <a:lnTo>
                    <a:pt x="841248"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0"/>
            <p:cNvSpPr/>
            <p:nvPr/>
          </p:nvSpPr>
          <p:spPr>
            <a:xfrm>
              <a:off x="1391635" y="2285107"/>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30"/>
            <p:cNvSpPr/>
            <p:nvPr/>
          </p:nvSpPr>
          <p:spPr>
            <a:xfrm>
              <a:off x="1086827" y="2579179"/>
              <a:ext cx="841375" cy="838200"/>
            </a:xfrm>
            <a:custGeom>
              <a:rect b="b" l="l" r="r" t="t"/>
              <a:pathLst>
                <a:path extrusionOk="0" h="838200" w="841375">
                  <a:moveTo>
                    <a:pt x="841248" y="0"/>
                  </a:moveTo>
                  <a:lnTo>
                    <a:pt x="0" y="0"/>
                  </a:lnTo>
                  <a:lnTo>
                    <a:pt x="0" y="67246"/>
                  </a:lnTo>
                  <a:lnTo>
                    <a:pt x="0" y="838200"/>
                  </a:lnTo>
                  <a:lnTo>
                    <a:pt x="841248" y="838200"/>
                  </a:lnTo>
                  <a:lnTo>
                    <a:pt x="841248" y="67246"/>
                  </a:lnTo>
                  <a:lnTo>
                    <a:pt x="841248"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30"/>
            <p:cNvSpPr/>
            <p:nvPr/>
          </p:nvSpPr>
          <p:spPr>
            <a:xfrm>
              <a:off x="1086835" y="2579169"/>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30"/>
            <p:cNvSpPr/>
            <p:nvPr/>
          </p:nvSpPr>
          <p:spPr>
            <a:xfrm>
              <a:off x="1010635" y="2646424"/>
              <a:ext cx="841375" cy="838200"/>
            </a:xfrm>
            <a:custGeom>
              <a:rect b="b" l="l" r="r" t="t"/>
              <a:pathLst>
                <a:path extrusionOk="0" h="838200" w="841375">
                  <a:moveTo>
                    <a:pt x="841247" y="0"/>
                  </a:moveTo>
                  <a:lnTo>
                    <a:pt x="0" y="0"/>
                  </a:lnTo>
                  <a:lnTo>
                    <a:pt x="0" y="838200"/>
                  </a:lnTo>
                  <a:lnTo>
                    <a:pt x="841247" y="838200"/>
                  </a:lnTo>
                  <a:lnTo>
                    <a:pt x="841247"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30"/>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30"/>
            <p:cNvSpPr/>
            <p:nvPr/>
          </p:nvSpPr>
          <p:spPr>
            <a:xfrm>
              <a:off x="1021482" y="2340594"/>
              <a:ext cx="200660" cy="194310"/>
            </a:xfrm>
            <a:custGeom>
              <a:rect b="b" l="l" r="r" t="t"/>
              <a:pathLst>
                <a:path extrusionOk="0" h="194310" w="200659">
                  <a:moveTo>
                    <a:pt x="138984" y="0"/>
                  </a:moveTo>
                  <a:lnTo>
                    <a:pt x="0" y="125475"/>
                  </a:lnTo>
                  <a:lnTo>
                    <a:pt x="61643" y="193755"/>
                  </a:lnTo>
                  <a:lnTo>
                    <a:pt x="200627" y="68279"/>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5" name="Google Shape;875;p30"/>
          <p:cNvSpPr txBox="1"/>
          <p:nvPr/>
        </p:nvSpPr>
        <p:spPr>
          <a:xfrm>
            <a:off x="1069946" y="3030219"/>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grpSp>
        <p:nvGrpSpPr>
          <p:cNvPr id="876" name="Google Shape;876;p30"/>
          <p:cNvGrpSpPr/>
          <p:nvPr/>
        </p:nvGrpSpPr>
        <p:grpSpPr>
          <a:xfrm>
            <a:off x="840607" y="4937297"/>
            <a:ext cx="92710" cy="838835"/>
            <a:chOff x="840607" y="4937297"/>
            <a:chExt cx="92710" cy="838835"/>
          </a:xfrm>
        </p:grpSpPr>
        <p:sp>
          <p:nvSpPr>
            <p:cNvPr id="877" name="Google Shape;877;p30"/>
            <p:cNvSpPr/>
            <p:nvPr/>
          </p:nvSpPr>
          <p:spPr>
            <a:xfrm>
              <a:off x="840607" y="4937297"/>
              <a:ext cx="92710" cy="838835"/>
            </a:xfrm>
            <a:custGeom>
              <a:rect b="b" l="l" r="r" t="t"/>
              <a:pathLst>
                <a:path extrusionOk="0" h="838835" w="92709">
                  <a:moveTo>
                    <a:pt x="13704" y="749123"/>
                  </a:moveTo>
                  <a:lnTo>
                    <a:pt x="1808" y="756558"/>
                  </a:lnTo>
                  <a:lnTo>
                    <a:pt x="0" y="764392"/>
                  </a:lnTo>
                  <a:lnTo>
                    <a:pt x="46237" y="838372"/>
                  </a:lnTo>
                  <a:lnTo>
                    <a:pt x="61213" y="814411"/>
                  </a:lnTo>
                  <a:lnTo>
                    <a:pt x="33537" y="814411"/>
                  </a:lnTo>
                  <a:lnTo>
                    <a:pt x="33537" y="770127"/>
                  </a:lnTo>
                  <a:lnTo>
                    <a:pt x="21539" y="750930"/>
                  </a:lnTo>
                  <a:lnTo>
                    <a:pt x="13704" y="749123"/>
                  </a:lnTo>
                  <a:close/>
                </a:path>
                <a:path extrusionOk="0" h="838835" w="92709">
                  <a:moveTo>
                    <a:pt x="33537" y="770127"/>
                  </a:moveTo>
                  <a:lnTo>
                    <a:pt x="33537" y="814411"/>
                  </a:lnTo>
                  <a:lnTo>
                    <a:pt x="58937" y="814411"/>
                  </a:lnTo>
                  <a:lnTo>
                    <a:pt x="58937" y="807679"/>
                  </a:lnTo>
                  <a:lnTo>
                    <a:pt x="35468" y="807679"/>
                  </a:lnTo>
                  <a:lnTo>
                    <a:pt x="46237" y="790447"/>
                  </a:lnTo>
                  <a:lnTo>
                    <a:pt x="33537" y="770127"/>
                  </a:lnTo>
                  <a:close/>
                </a:path>
                <a:path extrusionOk="0" h="838835" w="92709">
                  <a:moveTo>
                    <a:pt x="78770" y="749123"/>
                  </a:moveTo>
                  <a:lnTo>
                    <a:pt x="70935" y="750930"/>
                  </a:lnTo>
                  <a:lnTo>
                    <a:pt x="58937" y="770127"/>
                  </a:lnTo>
                  <a:lnTo>
                    <a:pt x="58937" y="814411"/>
                  </a:lnTo>
                  <a:lnTo>
                    <a:pt x="61213" y="814411"/>
                  </a:lnTo>
                  <a:lnTo>
                    <a:pt x="92474" y="764392"/>
                  </a:lnTo>
                  <a:lnTo>
                    <a:pt x="90666" y="756558"/>
                  </a:lnTo>
                  <a:lnTo>
                    <a:pt x="78770" y="749123"/>
                  </a:lnTo>
                  <a:close/>
                </a:path>
                <a:path extrusionOk="0" h="838835" w="92709">
                  <a:moveTo>
                    <a:pt x="46237" y="790447"/>
                  </a:moveTo>
                  <a:lnTo>
                    <a:pt x="35468" y="807679"/>
                  </a:lnTo>
                  <a:lnTo>
                    <a:pt x="57007" y="807679"/>
                  </a:lnTo>
                  <a:lnTo>
                    <a:pt x="46237" y="790447"/>
                  </a:lnTo>
                  <a:close/>
                </a:path>
                <a:path extrusionOk="0" h="838835" w="92709">
                  <a:moveTo>
                    <a:pt x="58937" y="770127"/>
                  </a:moveTo>
                  <a:lnTo>
                    <a:pt x="46237" y="790447"/>
                  </a:lnTo>
                  <a:lnTo>
                    <a:pt x="57007" y="807679"/>
                  </a:lnTo>
                  <a:lnTo>
                    <a:pt x="58937" y="807679"/>
                  </a:lnTo>
                  <a:lnTo>
                    <a:pt x="58937" y="770127"/>
                  </a:lnTo>
                  <a:close/>
                </a:path>
                <a:path extrusionOk="0" h="838835" w="92709">
                  <a:moveTo>
                    <a:pt x="46237" y="47924"/>
                  </a:moveTo>
                  <a:lnTo>
                    <a:pt x="33537" y="68244"/>
                  </a:lnTo>
                  <a:lnTo>
                    <a:pt x="33537" y="770127"/>
                  </a:lnTo>
                  <a:lnTo>
                    <a:pt x="46237" y="790447"/>
                  </a:lnTo>
                  <a:lnTo>
                    <a:pt x="58937" y="770127"/>
                  </a:lnTo>
                  <a:lnTo>
                    <a:pt x="58937" y="68244"/>
                  </a:lnTo>
                  <a:lnTo>
                    <a:pt x="46237" y="47924"/>
                  </a:lnTo>
                  <a:close/>
                </a:path>
                <a:path extrusionOk="0" h="838835" w="92709">
                  <a:moveTo>
                    <a:pt x="46237" y="0"/>
                  </a:moveTo>
                  <a:lnTo>
                    <a:pt x="0" y="73978"/>
                  </a:lnTo>
                  <a:lnTo>
                    <a:pt x="1808" y="81814"/>
                  </a:lnTo>
                  <a:lnTo>
                    <a:pt x="13703" y="89249"/>
                  </a:lnTo>
                  <a:lnTo>
                    <a:pt x="21539" y="87440"/>
                  </a:lnTo>
                  <a:lnTo>
                    <a:pt x="33537" y="68244"/>
                  </a:lnTo>
                  <a:lnTo>
                    <a:pt x="33537" y="23961"/>
                  </a:lnTo>
                  <a:lnTo>
                    <a:pt x="61212" y="23961"/>
                  </a:lnTo>
                  <a:lnTo>
                    <a:pt x="46237" y="0"/>
                  </a:lnTo>
                  <a:close/>
                </a:path>
                <a:path extrusionOk="0" h="838835" w="92709">
                  <a:moveTo>
                    <a:pt x="61212" y="23961"/>
                  </a:moveTo>
                  <a:lnTo>
                    <a:pt x="58937" y="23961"/>
                  </a:lnTo>
                  <a:lnTo>
                    <a:pt x="58937" y="68244"/>
                  </a:lnTo>
                  <a:lnTo>
                    <a:pt x="70934" y="87440"/>
                  </a:lnTo>
                  <a:lnTo>
                    <a:pt x="78770" y="89249"/>
                  </a:lnTo>
                  <a:lnTo>
                    <a:pt x="90665" y="81814"/>
                  </a:lnTo>
                  <a:lnTo>
                    <a:pt x="92474" y="73978"/>
                  </a:lnTo>
                  <a:lnTo>
                    <a:pt x="61212" y="23961"/>
                  </a:lnTo>
                  <a:close/>
                </a:path>
                <a:path extrusionOk="0" h="838835" w="92709">
                  <a:moveTo>
                    <a:pt x="58937" y="30693"/>
                  </a:moveTo>
                  <a:lnTo>
                    <a:pt x="57006" y="30693"/>
                  </a:lnTo>
                  <a:lnTo>
                    <a:pt x="46237" y="47924"/>
                  </a:lnTo>
                  <a:lnTo>
                    <a:pt x="58937" y="68244"/>
                  </a:lnTo>
                  <a:lnTo>
                    <a:pt x="58937" y="30693"/>
                  </a:lnTo>
                  <a:close/>
                </a:path>
                <a:path extrusionOk="0" h="838835" w="92709">
                  <a:moveTo>
                    <a:pt x="58937" y="23961"/>
                  </a:moveTo>
                  <a:lnTo>
                    <a:pt x="33537" y="23961"/>
                  </a:lnTo>
                  <a:lnTo>
                    <a:pt x="33537" y="68244"/>
                  </a:lnTo>
                  <a:lnTo>
                    <a:pt x="46237" y="47924"/>
                  </a:lnTo>
                  <a:lnTo>
                    <a:pt x="35467" y="30693"/>
                  </a:lnTo>
                  <a:lnTo>
                    <a:pt x="58937" y="30693"/>
                  </a:lnTo>
                  <a:lnTo>
                    <a:pt x="58937" y="23961"/>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30"/>
            <p:cNvSpPr/>
            <p:nvPr/>
          </p:nvSpPr>
          <p:spPr>
            <a:xfrm>
              <a:off x="863985" y="5219324"/>
              <a:ext cx="45720" cy="274320"/>
            </a:xfrm>
            <a:custGeom>
              <a:rect b="b" l="l" r="r" t="t"/>
              <a:pathLst>
                <a:path extrusionOk="0" h="274320"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9" name="Google Shape;879;p30"/>
          <p:cNvGrpSpPr/>
          <p:nvPr/>
        </p:nvGrpSpPr>
        <p:grpSpPr>
          <a:xfrm>
            <a:off x="1010549" y="5847836"/>
            <a:ext cx="842010" cy="92710"/>
            <a:chOff x="1010549" y="5847836"/>
            <a:chExt cx="842010" cy="92710"/>
          </a:xfrm>
        </p:grpSpPr>
        <p:sp>
          <p:nvSpPr>
            <p:cNvPr id="880" name="Google Shape;880;p30"/>
            <p:cNvSpPr/>
            <p:nvPr/>
          </p:nvSpPr>
          <p:spPr>
            <a:xfrm>
              <a:off x="1010549" y="5847836"/>
              <a:ext cx="842010" cy="92710"/>
            </a:xfrm>
            <a:custGeom>
              <a:rect b="b" l="l" r="r" t="t"/>
              <a:pathLst>
                <a:path extrusionOk="0" h="92710" w="842010">
                  <a:moveTo>
                    <a:pt x="73979" y="1"/>
                  </a:moveTo>
                  <a:lnTo>
                    <a:pt x="0" y="46238"/>
                  </a:lnTo>
                  <a:lnTo>
                    <a:pt x="73984" y="92473"/>
                  </a:lnTo>
                  <a:lnTo>
                    <a:pt x="81814" y="90666"/>
                  </a:lnTo>
                  <a:lnTo>
                    <a:pt x="89249" y="78770"/>
                  </a:lnTo>
                  <a:lnTo>
                    <a:pt x="87439" y="70934"/>
                  </a:lnTo>
                  <a:lnTo>
                    <a:pt x="68244" y="58938"/>
                  </a:lnTo>
                  <a:lnTo>
                    <a:pt x="23961" y="58938"/>
                  </a:lnTo>
                  <a:lnTo>
                    <a:pt x="23961" y="33538"/>
                  </a:lnTo>
                  <a:lnTo>
                    <a:pt x="68246" y="33536"/>
                  </a:lnTo>
                  <a:lnTo>
                    <a:pt x="87441" y="21539"/>
                  </a:lnTo>
                  <a:lnTo>
                    <a:pt x="89249" y="13704"/>
                  </a:lnTo>
                  <a:lnTo>
                    <a:pt x="81814" y="1808"/>
                  </a:lnTo>
                  <a:lnTo>
                    <a:pt x="73979" y="1"/>
                  </a:lnTo>
                  <a:close/>
                </a:path>
                <a:path extrusionOk="0" h="92710" w="842010">
                  <a:moveTo>
                    <a:pt x="821100" y="33536"/>
                  </a:moveTo>
                  <a:lnTo>
                    <a:pt x="817459" y="33536"/>
                  </a:lnTo>
                  <a:lnTo>
                    <a:pt x="817459" y="58936"/>
                  </a:lnTo>
                  <a:lnTo>
                    <a:pt x="773173" y="58938"/>
                  </a:lnTo>
                  <a:lnTo>
                    <a:pt x="753979" y="70935"/>
                  </a:lnTo>
                  <a:lnTo>
                    <a:pt x="752170" y="78770"/>
                  </a:lnTo>
                  <a:lnTo>
                    <a:pt x="759606" y="90666"/>
                  </a:lnTo>
                  <a:lnTo>
                    <a:pt x="767441" y="92473"/>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8" y="35467"/>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5" y="58936"/>
                  </a:lnTo>
                  <a:lnTo>
                    <a:pt x="793495" y="46236"/>
                  </a:lnTo>
                  <a:lnTo>
                    <a:pt x="773175" y="33536"/>
                  </a:lnTo>
                  <a:close/>
                </a:path>
                <a:path extrusionOk="0" h="92710" w="842010">
                  <a:moveTo>
                    <a:pt x="793495" y="46236"/>
                  </a:moveTo>
                  <a:lnTo>
                    <a:pt x="773175" y="58936"/>
                  </a:lnTo>
                  <a:lnTo>
                    <a:pt x="817459" y="58936"/>
                  </a:lnTo>
                  <a:lnTo>
                    <a:pt x="817459" y="57006"/>
                  </a:lnTo>
                  <a:lnTo>
                    <a:pt x="810726" y="57006"/>
                  </a:lnTo>
                  <a:lnTo>
                    <a:pt x="793495" y="46236"/>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7"/>
                  </a:moveTo>
                  <a:lnTo>
                    <a:pt x="793495" y="46236"/>
                  </a:lnTo>
                  <a:lnTo>
                    <a:pt x="810726" y="57006"/>
                  </a:lnTo>
                  <a:lnTo>
                    <a:pt x="810726" y="35467"/>
                  </a:lnTo>
                  <a:close/>
                </a:path>
                <a:path extrusionOk="0" h="92710" w="842010">
                  <a:moveTo>
                    <a:pt x="817459" y="35467"/>
                  </a:moveTo>
                  <a:lnTo>
                    <a:pt x="810726" y="35467"/>
                  </a:lnTo>
                  <a:lnTo>
                    <a:pt x="810726" y="57006"/>
                  </a:lnTo>
                  <a:lnTo>
                    <a:pt x="817459" y="57006"/>
                  </a:lnTo>
                  <a:lnTo>
                    <a:pt x="817459" y="35467"/>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5" y="46236"/>
                  </a:lnTo>
                  <a:lnTo>
                    <a:pt x="810726" y="35467"/>
                  </a:lnTo>
                  <a:lnTo>
                    <a:pt x="817459" y="35467"/>
                  </a:lnTo>
                  <a:lnTo>
                    <a:pt x="817459" y="33536"/>
                  </a:lnTo>
                  <a:close/>
                </a:path>
                <a:path extrusionOk="0" h="92710" w="842010">
                  <a:moveTo>
                    <a:pt x="767441" y="0"/>
                  </a:moveTo>
                  <a:lnTo>
                    <a:pt x="759605" y="1808"/>
                  </a:lnTo>
                  <a:lnTo>
                    <a:pt x="752170" y="13704"/>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30"/>
            <p:cNvSpPr/>
            <p:nvPr/>
          </p:nvSpPr>
          <p:spPr>
            <a:xfrm>
              <a:off x="1248379" y="587121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2" name="Google Shape;882;p30"/>
          <p:cNvSpPr txBox="1"/>
          <p:nvPr/>
        </p:nvSpPr>
        <p:spPr>
          <a:xfrm rot="-2700000">
            <a:off x="1065838" y="45799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83" name="Google Shape;883;p30"/>
          <p:cNvSpPr txBox="1"/>
          <p:nvPr/>
        </p:nvSpPr>
        <p:spPr>
          <a:xfrm>
            <a:off x="1863504" y="4523102"/>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884" name="Google Shape;884;p30"/>
          <p:cNvGrpSpPr/>
          <p:nvPr/>
        </p:nvGrpSpPr>
        <p:grpSpPr>
          <a:xfrm>
            <a:off x="928020" y="4562671"/>
            <a:ext cx="1304990" cy="1212913"/>
            <a:chOff x="928020" y="4562671"/>
            <a:chExt cx="1304990" cy="1212913"/>
          </a:xfrm>
        </p:grpSpPr>
        <p:sp>
          <p:nvSpPr>
            <p:cNvPr id="885" name="Google Shape;885;p30"/>
            <p:cNvSpPr/>
            <p:nvPr/>
          </p:nvSpPr>
          <p:spPr>
            <a:xfrm>
              <a:off x="928020" y="4562671"/>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7" y="348129"/>
                  </a:lnTo>
                  <a:lnTo>
                    <a:pt x="29681" y="348129"/>
                  </a:lnTo>
                  <a:lnTo>
                    <a:pt x="14860" y="332501"/>
                  </a:lnTo>
                  <a:lnTo>
                    <a:pt x="34774" y="328458"/>
                  </a:lnTo>
                  <a:lnTo>
                    <a:pt x="40779" y="305261"/>
                  </a:lnTo>
                  <a:close/>
                </a:path>
                <a:path extrusionOk="0" h="361950" w="381634">
                  <a:moveTo>
                    <a:pt x="80442" y="319187"/>
                  </a:moveTo>
                  <a:lnTo>
                    <a:pt x="58257" y="323691"/>
                  </a:lnTo>
                  <a:lnTo>
                    <a:pt x="26126" y="354162"/>
                  </a:lnTo>
                  <a:lnTo>
                    <a:pt x="35832" y="354162"/>
                  </a:lnTo>
                  <a:lnTo>
                    <a:pt x="85495" y="344079"/>
                  </a:lnTo>
                  <a:lnTo>
                    <a:pt x="89936" y="337375"/>
                  </a:lnTo>
                  <a:lnTo>
                    <a:pt x="87145" y="323629"/>
                  </a:lnTo>
                  <a:lnTo>
                    <a:pt x="80442" y="319187"/>
                  </a:lnTo>
                  <a:close/>
                </a:path>
                <a:path extrusionOk="0" h="361950" w="381634">
                  <a:moveTo>
                    <a:pt x="34774" y="328458"/>
                  </a:moveTo>
                  <a:lnTo>
                    <a:pt x="14860" y="332501"/>
                  </a:lnTo>
                  <a:lnTo>
                    <a:pt x="29681" y="348129"/>
                  </a:lnTo>
                  <a:lnTo>
                    <a:pt x="34774" y="328458"/>
                  </a:lnTo>
                  <a:close/>
                </a:path>
                <a:path extrusionOk="0" h="361950" w="381634">
                  <a:moveTo>
                    <a:pt x="58257" y="323691"/>
                  </a:moveTo>
                  <a:lnTo>
                    <a:pt x="34774" y="328458"/>
                  </a:lnTo>
                  <a:lnTo>
                    <a:pt x="29681" y="348129"/>
                  </a:lnTo>
                  <a:lnTo>
                    <a:pt x="32487" y="348129"/>
                  </a:lnTo>
                  <a:lnTo>
                    <a:pt x="58257" y="323691"/>
                  </a:lnTo>
                  <a:close/>
                </a:path>
                <a:path extrusionOk="0" h="361950" w="381634">
                  <a:moveTo>
                    <a:pt x="346351" y="32977"/>
                  </a:moveTo>
                  <a:lnTo>
                    <a:pt x="322868" y="37744"/>
                  </a:lnTo>
                  <a:lnTo>
                    <a:pt x="40779" y="305261"/>
                  </a:lnTo>
                  <a:lnTo>
                    <a:pt x="34774" y="328458"/>
                  </a:lnTo>
                  <a:lnTo>
                    <a:pt x="58257" y="323691"/>
                  </a:lnTo>
                  <a:lnTo>
                    <a:pt x="340346" y="56175"/>
                  </a:lnTo>
                  <a:lnTo>
                    <a:pt x="346351" y="32977"/>
                  </a:lnTo>
                  <a:close/>
                </a:path>
                <a:path extrusionOk="0" h="361950" w="381634">
                  <a:moveTo>
                    <a:pt x="379242" y="7273"/>
                  </a:moveTo>
                  <a:lnTo>
                    <a:pt x="354999" y="7273"/>
                  </a:lnTo>
                  <a:lnTo>
                    <a:pt x="372477" y="25703"/>
                  </a:lnTo>
                  <a:lnTo>
                    <a:pt x="340346" y="56175"/>
                  </a:lnTo>
                  <a:lnTo>
                    <a:pt x="334672" y="78089"/>
                  </a:lnTo>
                  <a:lnTo>
                    <a:pt x="338752" y="85020"/>
                  </a:lnTo>
                  <a:lnTo>
                    <a:pt x="352332" y="88535"/>
                  </a:lnTo>
                  <a:lnTo>
                    <a:pt x="359261" y="84455"/>
                  </a:lnTo>
                  <a:lnTo>
                    <a:pt x="379242" y="7273"/>
                  </a:lnTo>
                  <a:close/>
                </a:path>
                <a:path extrusionOk="0" h="361950" w="381634">
                  <a:moveTo>
                    <a:pt x="360720" y="13305"/>
                  </a:moveTo>
                  <a:lnTo>
                    <a:pt x="351443" y="13305"/>
                  </a:lnTo>
                  <a:lnTo>
                    <a:pt x="366264" y="28934"/>
                  </a:lnTo>
                  <a:lnTo>
                    <a:pt x="346351" y="32977"/>
                  </a:lnTo>
                  <a:lnTo>
                    <a:pt x="340346" y="56175"/>
                  </a:lnTo>
                  <a:lnTo>
                    <a:pt x="372477" y="25703"/>
                  </a:lnTo>
                  <a:lnTo>
                    <a:pt x="360720" y="13305"/>
                  </a:lnTo>
                  <a:close/>
                </a:path>
                <a:path extrusionOk="0" h="361950" w="381634">
                  <a:moveTo>
                    <a:pt x="381124" y="0"/>
                  </a:moveTo>
                  <a:lnTo>
                    <a:pt x="295629" y="17355"/>
                  </a:lnTo>
                  <a:lnTo>
                    <a:pt x="291188" y="24060"/>
                  </a:lnTo>
                  <a:lnTo>
                    <a:pt x="293979" y="37807"/>
                  </a:lnTo>
                  <a:lnTo>
                    <a:pt x="300682" y="42249"/>
                  </a:lnTo>
                  <a:lnTo>
                    <a:pt x="322868" y="37744"/>
                  </a:lnTo>
                  <a:lnTo>
                    <a:pt x="354999" y="7273"/>
                  </a:lnTo>
                  <a:lnTo>
                    <a:pt x="379242" y="7273"/>
                  </a:lnTo>
                  <a:lnTo>
                    <a:pt x="381124" y="0"/>
                  </a:lnTo>
                  <a:close/>
                </a:path>
                <a:path extrusionOk="0" h="361950" w="381634">
                  <a:moveTo>
                    <a:pt x="354999" y="7273"/>
                  </a:moveTo>
                  <a:lnTo>
                    <a:pt x="322868" y="37744"/>
                  </a:lnTo>
                  <a:lnTo>
                    <a:pt x="346351" y="32977"/>
                  </a:lnTo>
                  <a:lnTo>
                    <a:pt x="351443" y="13305"/>
                  </a:lnTo>
                  <a:lnTo>
                    <a:pt x="360720" y="13305"/>
                  </a:lnTo>
                  <a:lnTo>
                    <a:pt x="354999" y="7273"/>
                  </a:lnTo>
                  <a:close/>
                </a:path>
                <a:path extrusionOk="0" h="361950" w="381634">
                  <a:moveTo>
                    <a:pt x="351443" y="13305"/>
                  </a:moveTo>
                  <a:lnTo>
                    <a:pt x="346351" y="32977"/>
                  </a:lnTo>
                  <a:lnTo>
                    <a:pt x="366264"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30"/>
            <p:cNvSpPr/>
            <p:nvPr/>
          </p:nvSpPr>
          <p:spPr>
            <a:xfrm>
              <a:off x="1391627" y="4576076"/>
              <a:ext cx="841375" cy="838200"/>
            </a:xfrm>
            <a:custGeom>
              <a:rect b="b" l="l" r="r" t="t"/>
              <a:pathLst>
                <a:path extrusionOk="0" h="838200" w="841375">
                  <a:moveTo>
                    <a:pt x="841248" y="0"/>
                  </a:moveTo>
                  <a:lnTo>
                    <a:pt x="0" y="0"/>
                  </a:lnTo>
                  <a:lnTo>
                    <a:pt x="0" y="361315"/>
                  </a:lnTo>
                  <a:lnTo>
                    <a:pt x="0" y="838200"/>
                  </a:lnTo>
                  <a:lnTo>
                    <a:pt x="841248" y="838200"/>
                  </a:lnTo>
                  <a:lnTo>
                    <a:pt x="841248" y="361315"/>
                  </a:lnTo>
                  <a:lnTo>
                    <a:pt x="841248"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30"/>
            <p:cNvSpPr/>
            <p:nvPr/>
          </p:nvSpPr>
          <p:spPr>
            <a:xfrm>
              <a:off x="1391635" y="4576065"/>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30"/>
            <p:cNvSpPr/>
            <p:nvPr/>
          </p:nvSpPr>
          <p:spPr>
            <a:xfrm>
              <a:off x="1086827" y="4870132"/>
              <a:ext cx="841375" cy="838200"/>
            </a:xfrm>
            <a:custGeom>
              <a:rect b="b" l="l" r="r" t="t"/>
              <a:pathLst>
                <a:path extrusionOk="0" h="838200" w="841375">
                  <a:moveTo>
                    <a:pt x="841248" y="0"/>
                  </a:moveTo>
                  <a:lnTo>
                    <a:pt x="0" y="0"/>
                  </a:lnTo>
                  <a:lnTo>
                    <a:pt x="0" y="67259"/>
                  </a:lnTo>
                  <a:lnTo>
                    <a:pt x="0" y="838200"/>
                  </a:lnTo>
                  <a:lnTo>
                    <a:pt x="841248" y="838200"/>
                  </a:lnTo>
                  <a:lnTo>
                    <a:pt x="841248" y="67259"/>
                  </a:lnTo>
                  <a:lnTo>
                    <a:pt x="841248"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0"/>
            <p:cNvSpPr/>
            <p:nvPr/>
          </p:nvSpPr>
          <p:spPr>
            <a:xfrm>
              <a:off x="1086835" y="4870128"/>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30"/>
            <p:cNvSpPr/>
            <p:nvPr/>
          </p:nvSpPr>
          <p:spPr>
            <a:xfrm>
              <a:off x="1010635" y="4937384"/>
              <a:ext cx="841375" cy="838200"/>
            </a:xfrm>
            <a:custGeom>
              <a:rect b="b" l="l" r="r" t="t"/>
              <a:pathLst>
                <a:path extrusionOk="0" h="838200" w="841375">
                  <a:moveTo>
                    <a:pt x="841247" y="0"/>
                  </a:moveTo>
                  <a:lnTo>
                    <a:pt x="0" y="0"/>
                  </a:lnTo>
                  <a:lnTo>
                    <a:pt x="0" y="838200"/>
                  </a:lnTo>
                  <a:lnTo>
                    <a:pt x="841247" y="838200"/>
                  </a:lnTo>
                  <a:lnTo>
                    <a:pt x="841247"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30"/>
            <p:cNvSpPr/>
            <p:nvPr/>
          </p:nvSpPr>
          <p:spPr>
            <a:xfrm>
              <a:off x="1010635" y="493738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2" name="Google Shape;892;p30"/>
          <p:cNvSpPr txBox="1"/>
          <p:nvPr/>
        </p:nvSpPr>
        <p:spPr>
          <a:xfrm rot="-2700000">
            <a:off x="1872976" y="54181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93" name="Google Shape;893;p30"/>
          <p:cNvSpPr/>
          <p:nvPr/>
        </p:nvSpPr>
        <p:spPr>
          <a:xfrm>
            <a:off x="1021482" y="4631552"/>
            <a:ext cx="200660" cy="194310"/>
          </a:xfrm>
          <a:custGeom>
            <a:rect b="b" l="l" r="r" t="t"/>
            <a:pathLst>
              <a:path extrusionOk="0" h="194310" w="200659">
                <a:moveTo>
                  <a:pt x="138984" y="0"/>
                </a:moveTo>
                <a:lnTo>
                  <a:pt x="0" y="125477"/>
                </a:lnTo>
                <a:lnTo>
                  <a:pt x="61643" y="193756"/>
                </a:lnTo>
                <a:lnTo>
                  <a:pt x="200627" y="68280"/>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30"/>
          <p:cNvSpPr txBox="1"/>
          <p:nvPr/>
        </p:nvSpPr>
        <p:spPr>
          <a:xfrm rot="-2700000">
            <a:off x="1872976" y="45799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95" name="Google Shape;895;p30"/>
          <p:cNvSpPr txBox="1"/>
          <p:nvPr/>
        </p:nvSpPr>
        <p:spPr>
          <a:xfrm>
            <a:off x="801116" y="4541011"/>
            <a:ext cx="719455" cy="1516380"/>
          </a:xfrm>
          <a:prstGeom prst="rect">
            <a:avLst/>
          </a:prstGeom>
          <a:noFill/>
          <a:ln>
            <a:noFill/>
          </a:ln>
        </p:spPr>
        <p:txBody>
          <a:bodyPr anchorCtr="0" anchor="t" bIns="0" lIns="0" spcFirstLastPara="1" rIns="0" wrap="square" tIns="12700">
            <a:spAutoFit/>
          </a:bodyPr>
          <a:lstStyle/>
          <a:p>
            <a:pPr indent="0" lvl="0" marL="222884"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2650">
              <a:solidFill>
                <a:schemeClr val="dk1"/>
              </a:solidFill>
              <a:latin typeface="Arial"/>
              <a:ea typeface="Arial"/>
              <a:cs typeface="Arial"/>
              <a:sym typeface="Arial"/>
            </a:endParaRPr>
          </a:p>
          <a:p>
            <a:pPr indent="0" lvl="0" marL="12700" marR="0" rtl="0" algn="l">
              <a:lnSpc>
                <a:spcPct val="85000"/>
              </a:lnSpc>
              <a:spcBef>
                <a:spcPts val="5"/>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a:p>
            <a:pPr indent="0" lvl="0" marL="281305" marR="0" rtl="0" algn="l">
              <a:lnSpc>
                <a:spcPct val="97500"/>
              </a:lnSpc>
              <a:spcBef>
                <a:spcPts val="0"/>
              </a:spcBef>
              <a:spcAft>
                <a:spcPts val="0"/>
              </a:spcAft>
              <a:buNone/>
            </a:pPr>
            <a:r>
              <a:rPr b="1" lang="en-US" sz="2800">
                <a:solidFill>
                  <a:schemeClr val="dk1"/>
                </a:solidFill>
                <a:latin typeface="Arial"/>
                <a:ea typeface="Arial"/>
                <a:cs typeface="Arial"/>
                <a:sym typeface="Arial"/>
              </a:rPr>
              <a:t>M</a:t>
            </a:r>
            <a:endParaRPr sz="2800">
              <a:solidFill>
                <a:schemeClr val="dk1"/>
              </a:solidFill>
              <a:latin typeface="Arial"/>
              <a:ea typeface="Arial"/>
              <a:cs typeface="Arial"/>
              <a:sym typeface="Arial"/>
            </a:endParaRPr>
          </a:p>
          <a:p>
            <a:pPr indent="0" lvl="0" marL="0" marR="5080" rtl="0" algn="r">
              <a:lnSpc>
                <a:spcPct val="100000"/>
              </a:lnSpc>
              <a:spcBef>
                <a:spcPts val="85"/>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nvGrpSpPr>
          <p:cNvPr id="896" name="Google Shape;896;p30"/>
          <p:cNvGrpSpPr/>
          <p:nvPr/>
        </p:nvGrpSpPr>
        <p:grpSpPr>
          <a:xfrm>
            <a:off x="3108726" y="2134274"/>
            <a:ext cx="92710" cy="1372235"/>
            <a:chOff x="3108726" y="2134274"/>
            <a:chExt cx="92710" cy="1372235"/>
          </a:xfrm>
        </p:grpSpPr>
        <p:sp>
          <p:nvSpPr>
            <p:cNvPr id="897" name="Google Shape;897;p30"/>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30"/>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9" name="Google Shape;899;p30"/>
          <p:cNvSpPr txBox="1"/>
          <p:nvPr/>
        </p:nvSpPr>
        <p:spPr>
          <a:xfrm>
            <a:off x="3069234" y="266954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900" name="Google Shape;900;p30"/>
          <p:cNvGrpSpPr/>
          <p:nvPr/>
        </p:nvGrpSpPr>
        <p:grpSpPr>
          <a:xfrm>
            <a:off x="3195196" y="1759648"/>
            <a:ext cx="3673926" cy="1384998"/>
            <a:chOff x="3195196" y="1759648"/>
            <a:chExt cx="3673926" cy="1384998"/>
          </a:xfrm>
        </p:grpSpPr>
        <p:sp>
          <p:nvSpPr>
            <p:cNvPr id="901" name="Google Shape;901;p30"/>
            <p:cNvSpPr/>
            <p:nvPr/>
          </p:nvSpPr>
          <p:spPr>
            <a:xfrm>
              <a:off x="3659746" y="1773046"/>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30"/>
            <p:cNvSpPr/>
            <p:nvPr/>
          </p:nvSpPr>
          <p:spPr>
            <a:xfrm>
              <a:off x="3659755" y="1773043"/>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30"/>
            <p:cNvSpPr/>
            <p:nvPr/>
          </p:nvSpPr>
          <p:spPr>
            <a:xfrm>
              <a:off x="4493587" y="2180429"/>
              <a:ext cx="2375535" cy="426084"/>
            </a:xfrm>
            <a:custGeom>
              <a:rect b="b" l="l" r="r" t="t"/>
              <a:pathLst>
                <a:path extrusionOk="0" h="426085" w="2375534">
                  <a:moveTo>
                    <a:pt x="0" y="425989"/>
                  </a:moveTo>
                  <a:lnTo>
                    <a:pt x="2375170"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30"/>
            <p:cNvSpPr/>
            <p:nvPr/>
          </p:nvSpPr>
          <p:spPr>
            <a:xfrm>
              <a:off x="3195196" y="1759648"/>
              <a:ext cx="381635" cy="361950"/>
            </a:xfrm>
            <a:custGeom>
              <a:rect b="b" l="l" r="r" t="t"/>
              <a:pathLst>
                <a:path extrusionOk="0" h="361950" w="381635">
                  <a:moveTo>
                    <a:pt x="28792" y="272901"/>
                  </a:moveTo>
                  <a:lnTo>
                    <a:pt x="21863" y="276980"/>
                  </a:lnTo>
                  <a:lnTo>
                    <a:pt x="0" y="361436"/>
                  </a:lnTo>
                  <a:lnTo>
                    <a:pt x="35832" y="354162"/>
                  </a:lnTo>
                  <a:lnTo>
                    <a:pt x="26126" y="354162"/>
                  </a:lnTo>
                  <a:lnTo>
                    <a:pt x="8648" y="335732"/>
                  </a:lnTo>
                  <a:lnTo>
                    <a:pt x="40779" y="305260"/>
                  </a:lnTo>
                  <a:lnTo>
                    <a:pt x="46452" y="283345"/>
                  </a:lnTo>
                  <a:lnTo>
                    <a:pt x="42373" y="276416"/>
                  </a:lnTo>
                  <a:lnTo>
                    <a:pt x="28792" y="272901"/>
                  </a:lnTo>
                  <a:close/>
                </a:path>
                <a:path extrusionOk="0" h="361950" w="381635">
                  <a:moveTo>
                    <a:pt x="40779" y="305260"/>
                  </a:moveTo>
                  <a:lnTo>
                    <a:pt x="8648" y="335732"/>
                  </a:lnTo>
                  <a:lnTo>
                    <a:pt x="26126" y="354162"/>
                  </a:lnTo>
                  <a:lnTo>
                    <a:pt x="32486" y="348131"/>
                  </a:lnTo>
                  <a:lnTo>
                    <a:pt x="29682" y="348131"/>
                  </a:lnTo>
                  <a:lnTo>
                    <a:pt x="14860" y="332502"/>
                  </a:lnTo>
                  <a:lnTo>
                    <a:pt x="34774" y="328459"/>
                  </a:lnTo>
                  <a:lnTo>
                    <a:pt x="40779" y="305260"/>
                  </a:lnTo>
                  <a:close/>
                </a:path>
                <a:path extrusionOk="0" h="361950" w="381635">
                  <a:moveTo>
                    <a:pt x="80443" y="319187"/>
                  </a:moveTo>
                  <a:lnTo>
                    <a:pt x="58256" y="323692"/>
                  </a:lnTo>
                  <a:lnTo>
                    <a:pt x="26126" y="354162"/>
                  </a:lnTo>
                  <a:lnTo>
                    <a:pt x="35832" y="354162"/>
                  </a:lnTo>
                  <a:lnTo>
                    <a:pt x="85496" y="344079"/>
                  </a:lnTo>
                  <a:lnTo>
                    <a:pt x="89937" y="337376"/>
                  </a:lnTo>
                  <a:lnTo>
                    <a:pt x="87146" y="323629"/>
                  </a:lnTo>
                  <a:lnTo>
                    <a:pt x="80443" y="319187"/>
                  </a:lnTo>
                  <a:close/>
                </a:path>
                <a:path extrusionOk="0" h="361950" w="381635">
                  <a:moveTo>
                    <a:pt x="34774" y="328459"/>
                  </a:moveTo>
                  <a:lnTo>
                    <a:pt x="14860" y="332502"/>
                  </a:lnTo>
                  <a:lnTo>
                    <a:pt x="29682" y="348131"/>
                  </a:lnTo>
                  <a:lnTo>
                    <a:pt x="34774" y="328459"/>
                  </a:lnTo>
                  <a:close/>
                </a:path>
                <a:path extrusionOk="0" h="361950" w="381635">
                  <a:moveTo>
                    <a:pt x="58256" y="323692"/>
                  </a:moveTo>
                  <a:lnTo>
                    <a:pt x="34774" y="328459"/>
                  </a:lnTo>
                  <a:lnTo>
                    <a:pt x="29682" y="348131"/>
                  </a:lnTo>
                  <a:lnTo>
                    <a:pt x="32486" y="348131"/>
                  </a:lnTo>
                  <a:lnTo>
                    <a:pt x="58256" y="323692"/>
                  </a:lnTo>
                  <a:close/>
                </a:path>
                <a:path extrusionOk="0" h="361950" w="381635">
                  <a:moveTo>
                    <a:pt x="346350" y="32978"/>
                  </a:moveTo>
                  <a:lnTo>
                    <a:pt x="322866" y="37745"/>
                  </a:lnTo>
                  <a:lnTo>
                    <a:pt x="40779" y="305260"/>
                  </a:lnTo>
                  <a:lnTo>
                    <a:pt x="34774" y="328459"/>
                  </a:lnTo>
                  <a:lnTo>
                    <a:pt x="58256" y="323692"/>
                  </a:lnTo>
                  <a:lnTo>
                    <a:pt x="340346" y="56174"/>
                  </a:lnTo>
                  <a:lnTo>
                    <a:pt x="346350" y="32978"/>
                  </a:lnTo>
                  <a:close/>
                </a:path>
                <a:path extrusionOk="0" h="361950" w="381635">
                  <a:moveTo>
                    <a:pt x="379242" y="7273"/>
                  </a:moveTo>
                  <a:lnTo>
                    <a:pt x="354999" y="7273"/>
                  </a:lnTo>
                  <a:lnTo>
                    <a:pt x="372477" y="25703"/>
                  </a:lnTo>
                  <a:lnTo>
                    <a:pt x="340346" y="56174"/>
                  </a:lnTo>
                  <a:lnTo>
                    <a:pt x="334672" y="78091"/>
                  </a:lnTo>
                  <a:lnTo>
                    <a:pt x="338753" y="85020"/>
                  </a:lnTo>
                  <a:lnTo>
                    <a:pt x="352333" y="88535"/>
                  </a:lnTo>
                  <a:lnTo>
                    <a:pt x="359262" y="84456"/>
                  </a:lnTo>
                  <a:lnTo>
                    <a:pt x="379242" y="7273"/>
                  </a:lnTo>
                  <a:close/>
                </a:path>
                <a:path extrusionOk="0" h="361950" w="381635">
                  <a:moveTo>
                    <a:pt x="360720" y="13305"/>
                  </a:moveTo>
                  <a:lnTo>
                    <a:pt x="351443" y="13305"/>
                  </a:lnTo>
                  <a:lnTo>
                    <a:pt x="366265" y="28935"/>
                  </a:lnTo>
                  <a:lnTo>
                    <a:pt x="346350" y="32978"/>
                  </a:lnTo>
                  <a:lnTo>
                    <a:pt x="340346" y="56174"/>
                  </a:lnTo>
                  <a:lnTo>
                    <a:pt x="372477" y="25703"/>
                  </a:lnTo>
                  <a:lnTo>
                    <a:pt x="360720" y="13305"/>
                  </a:lnTo>
                  <a:close/>
                </a:path>
                <a:path extrusionOk="0" h="361950" w="381635">
                  <a:moveTo>
                    <a:pt x="381125" y="0"/>
                  </a:moveTo>
                  <a:lnTo>
                    <a:pt x="295629" y="17357"/>
                  </a:lnTo>
                  <a:lnTo>
                    <a:pt x="291189" y="24060"/>
                  </a:lnTo>
                  <a:lnTo>
                    <a:pt x="293979" y="37807"/>
                  </a:lnTo>
                  <a:lnTo>
                    <a:pt x="300683" y="42249"/>
                  </a:lnTo>
                  <a:lnTo>
                    <a:pt x="322866" y="37745"/>
                  </a:lnTo>
                  <a:lnTo>
                    <a:pt x="354999" y="7273"/>
                  </a:lnTo>
                  <a:lnTo>
                    <a:pt x="379242" y="7273"/>
                  </a:lnTo>
                  <a:lnTo>
                    <a:pt x="381125" y="0"/>
                  </a:lnTo>
                  <a:close/>
                </a:path>
                <a:path extrusionOk="0" h="361950" w="381635">
                  <a:moveTo>
                    <a:pt x="354999" y="7273"/>
                  </a:moveTo>
                  <a:lnTo>
                    <a:pt x="322866" y="37745"/>
                  </a:lnTo>
                  <a:lnTo>
                    <a:pt x="346350" y="32978"/>
                  </a:lnTo>
                  <a:lnTo>
                    <a:pt x="351443" y="13305"/>
                  </a:lnTo>
                  <a:lnTo>
                    <a:pt x="360720" y="13305"/>
                  </a:lnTo>
                  <a:lnTo>
                    <a:pt x="354999" y="7273"/>
                  </a:lnTo>
                  <a:close/>
                </a:path>
                <a:path extrusionOk="0" h="361950" w="381635">
                  <a:moveTo>
                    <a:pt x="351443" y="13305"/>
                  </a:moveTo>
                  <a:lnTo>
                    <a:pt x="346350" y="32978"/>
                  </a:lnTo>
                  <a:lnTo>
                    <a:pt x="366265" y="28935"/>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5" name="Google Shape;905;p30"/>
          <p:cNvSpPr txBox="1"/>
          <p:nvPr/>
        </p:nvSpPr>
        <p:spPr>
          <a:xfrm>
            <a:off x="3430361" y="1218691"/>
            <a:ext cx="14490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input fmap</a:t>
            </a:r>
            <a:endParaRPr sz="2400">
              <a:solidFill>
                <a:schemeClr val="dk1"/>
              </a:solidFill>
              <a:latin typeface="Arial"/>
              <a:ea typeface="Arial"/>
              <a:cs typeface="Arial"/>
              <a:sym typeface="Arial"/>
            </a:endParaRPr>
          </a:p>
        </p:txBody>
      </p:sp>
      <p:sp>
        <p:nvSpPr>
          <p:cNvPr id="906" name="Google Shape;906;p30"/>
          <p:cNvSpPr txBox="1"/>
          <p:nvPr/>
        </p:nvSpPr>
        <p:spPr>
          <a:xfrm>
            <a:off x="4131510" y="2551046"/>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07" name="Google Shape;907;p30"/>
          <p:cNvSpPr/>
          <p:nvPr/>
        </p:nvSpPr>
        <p:spPr>
          <a:xfrm>
            <a:off x="3659755" y="1773043"/>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30"/>
          <p:cNvSpPr txBox="1"/>
          <p:nvPr/>
        </p:nvSpPr>
        <p:spPr>
          <a:xfrm rot="-2700000">
            <a:off x="4670730" y="313516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09" name="Google Shape;909;p30"/>
          <p:cNvSpPr txBox="1"/>
          <p:nvPr/>
        </p:nvSpPr>
        <p:spPr>
          <a:xfrm rot="-2700000">
            <a:off x="467073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910" name="Google Shape;910;p30"/>
          <p:cNvGrpSpPr/>
          <p:nvPr/>
        </p:nvGrpSpPr>
        <p:grpSpPr>
          <a:xfrm>
            <a:off x="3278755" y="2067105"/>
            <a:ext cx="1447800" cy="1438855"/>
            <a:chOff x="3278755" y="2067105"/>
            <a:chExt cx="1447800" cy="1438855"/>
          </a:xfrm>
        </p:grpSpPr>
        <p:sp>
          <p:nvSpPr>
            <p:cNvPr id="911" name="Google Shape;911;p30"/>
            <p:cNvSpPr/>
            <p:nvPr/>
          </p:nvSpPr>
          <p:spPr>
            <a:xfrm>
              <a:off x="3354946" y="2067115"/>
              <a:ext cx="1371600" cy="1371600"/>
            </a:xfrm>
            <a:custGeom>
              <a:rect b="b" l="l" r="r" t="t"/>
              <a:pathLst>
                <a:path extrusionOk="0" h="1371600" w="1371600">
                  <a:moveTo>
                    <a:pt x="1371600" y="0"/>
                  </a:moveTo>
                  <a:lnTo>
                    <a:pt x="0" y="0"/>
                  </a:lnTo>
                  <a:lnTo>
                    <a:pt x="0" y="66230"/>
                  </a:lnTo>
                  <a:lnTo>
                    <a:pt x="0" y="67246"/>
                  </a:lnTo>
                  <a:lnTo>
                    <a:pt x="0" y="1371600"/>
                  </a:lnTo>
                  <a:lnTo>
                    <a:pt x="1371600" y="1371600"/>
                  </a:lnTo>
                  <a:lnTo>
                    <a:pt x="1371600" y="67246"/>
                  </a:lnTo>
                  <a:lnTo>
                    <a:pt x="1371600" y="66230"/>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30"/>
            <p:cNvSpPr/>
            <p:nvPr/>
          </p:nvSpPr>
          <p:spPr>
            <a:xfrm>
              <a:off x="3354955" y="2067105"/>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30"/>
            <p:cNvSpPr/>
            <p:nvPr/>
          </p:nvSpPr>
          <p:spPr>
            <a:xfrm>
              <a:off x="3354955" y="2067105"/>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30"/>
            <p:cNvSpPr/>
            <p:nvPr/>
          </p:nvSpPr>
          <p:spPr>
            <a:xfrm>
              <a:off x="3278755" y="2134360"/>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30"/>
            <p:cNvSpPr/>
            <p:nvPr/>
          </p:nvSpPr>
          <p:spPr>
            <a:xfrm>
              <a:off x="3278755"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30"/>
            <p:cNvSpPr/>
            <p:nvPr/>
          </p:nvSpPr>
          <p:spPr>
            <a:xfrm>
              <a:off x="3278755" y="2134360"/>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7" name="Google Shape;917;p30"/>
          <p:cNvSpPr txBox="1"/>
          <p:nvPr/>
        </p:nvSpPr>
        <p:spPr>
          <a:xfrm rot="-2700000">
            <a:off x="4140981"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18" name="Google Shape;918;p30"/>
          <p:cNvSpPr/>
          <p:nvPr/>
        </p:nvSpPr>
        <p:spPr>
          <a:xfrm>
            <a:off x="3290789" y="1829846"/>
            <a:ext cx="200025" cy="193040"/>
          </a:xfrm>
          <a:custGeom>
            <a:rect b="b" l="l" r="r" t="t"/>
            <a:pathLst>
              <a:path extrusionOk="0" h="193039" w="200025">
                <a:moveTo>
                  <a:pt x="138984" y="0"/>
                </a:moveTo>
                <a:lnTo>
                  <a:pt x="0" y="125477"/>
                </a:lnTo>
                <a:lnTo>
                  <a:pt x="60455" y="192440"/>
                </a:lnTo>
                <a:lnTo>
                  <a:pt x="199439" y="66964"/>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30"/>
          <p:cNvSpPr txBox="1"/>
          <p:nvPr/>
        </p:nvSpPr>
        <p:spPr>
          <a:xfrm>
            <a:off x="3291840" y="1742947"/>
            <a:ext cx="349250" cy="2997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920" name="Google Shape;920;p30"/>
          <p:cNvSpPr txBox="1"/>
          <p:nvPr/>
        </p:nvSpPr>
        <p:spPr>
          <a:xfrm rot="-2700000">
            <a:off x="332144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921" name="Google Shape;921;p30"/>
          <p:cNvGrpSpPr/>
          <p:nvPr/>
        </p:nvGrpSpPr>
        <p:grpSpPr>
          <a:xfrm>
            <a:off x="1465694" y="1774567"/>
            <a:ext cx="5615154" cy="3567840"/>
            <a:chOff x="1465694" y="1774567"/>
            <a:chExt cx="5615154" cy="3567840"/>
          </a:xfrm>
        </p:grpSpPr>
        <p:sp>
          <p:nvSpPr>
            <p:cNvPr id="922" name="Google Shape;922;p30"/>
            <p:cNvSpPr/>
            <p:nvPr/>
          </p:nvSpPr>
          <p:spPr>
            <a:xfrm>
              <a:off x="4109412" y="2142867"/>
              <a:ext cx="2759710" cy="38100"/>
            </a:xfrm>
            <a:custGeom>
              <a:rect b="b" l="l" r="r" t="t"/>
              <a:pathLst>
                <a:path extrusionOk="0" h="38100" w="2759709">
                  <a:moveTo>
                    <a:pt x="0" y="0"/>
                  </a:moveTo>
                  <a:lnTo>
                    <a:pt x="2759345" y="37562"/>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30"/>
            <p:cNvSpPr/>
            <p:nvPr/>
          </p:nvSpPr>
          <p:spPr>
            <a:xfrm>
              <a:off x="4118937" y="2180429"/>
              <a:ext cx="2750185" cy="791210"/>
            </a:xfrm>
            <a:custGeom>
              <a:rect b="b" l="l" r="r" t="t"/>
              <a:pathLst>
                <a:path extrusionOk="0" h="791210" w="2750184">
                  <a:moveTo>
                    <a:pt x="0" y="791113"/>
                  </a:moveTo>
                  <a:lnTo>
                    <a:pt x="2749820"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30"/>
            <p:cNvSpPr/>
            <p:nvPr/>
          </p:nvSpPr>
          <p:spPr>
            <a:xfrm>
              <a:off x="4490412" y="1774567"/>
              <a:ext cx="2378710" cy="406400"/>
            </a:xfrm>
            <a:custGeom>
              <a:rect b="b" l="l" r="r" t="t"/>
              <a:pathLst>
                <a:path extrusionOk="0" h="406400" w="2378709">
                  <a:moveTo>
                    <a:pt x="0" y="0"/>
                  </a:moveTo>
                  <a:lnTo>
                    <a:pt x="2378345" y="405862"/>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30"/>
            <p:cNvSpPr/>
            <p:nvPr/>
          </p:nvSpPr>
          <p:spPr>
            <a:xfrm>
              <a:off x="1465694" y="2074697"/>
              <a:ext cx="5614670" cy="3267710"/>
            </a:xfrm>
            <a:custGeom>
              <a:rect b="b" l="l" r="r" t="t"/>
              <a:pathLst>
                <a:path extrusionOk="0" h="3267710" w="5614670">
                  <a:moveTo>
                    <a:pt x="2209609" y="498246"/>
                  </a:moveTo>
                  <a:lnTo>
                    <a:pt x="2100516" y="540550"/>
                  </a:lnTo>
                  <a:lnTo>
                    <a:pt x="2097278" y="547916"/>
                  </a:lnTo>
                  <a:lnTo>
                    <a:pt x="2102345" y="560984"/>
                  </a:lnTo>
                  <a:lnTo>
                    <a:pt x="2109711" y="564235"/>
                  </a:lnTo>
                  <a:lnTo>
                    <a:pt x="2154694" y="546785"/>
                  </a:lnTo>
                  <a:lnTo>
                    <a:pt x="0" y="3251390"/>
                  </a:lnTo>
                  <a:lnTo>
                    <a:pt x="19862" y="3267227"/>
                  </a:lnTo>
                  <a:lnTo>
                    <a:pt x="2174557" y="562610"/>
                  </a:lnTo>
                  <a:lnTo>
                    <a:pt x="2167610" y="610362"/>
                  </a:lnTo>
                  <a:lnTo>
                    <a:pt x="2172411" y="616813"/>
                  </a:lnTo>
                  <a:lnTo>
                    <a:pt x="2186292" y="618832"/>
                  </a:lnTo>
                  <a:lnTo>
                    <a:pt x="2192744" y="614019"/>
                  </a:lnTo>
                  <a:lnTo>
                    <a:pt x="2207882" y="510044"/>
                  </a:lnTo>
                  <a:lnTo>
                    <a:pt x="2209609" y="498246"/>
                  </a:lnTo>
                  <a:close/>
                </a:path>
                <a:path extrusionOk="0" h="3267710" w="5614670">
                  <a:moveTo>
                    <a:pt x="5614530" y="0"/>
                  </a:moveTo>
                  <a:lnTo>
                    <a:pt x="5403062" y="0"/>
                  </a:lnTo>
                  <a:lnTo>
                    <a:pt x="5403062" y="211480"/>
                  </a:lnTo>
                  <a:lnTo>
                    <a:pt x="5614530" y="211480"/>
                  </a:lnTo>
                  <a:lnTo>
                    <a:pt x="561453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30"/>
            <p:cNvSpPr/>
            <p:nvPr/>
          </p:nvSpPr>
          <p:spPr>
            <a:xfrm>
              <a:off x="6868758" y="2074691"/>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7" name="Google Shape;927;p30"/>
          <p:cNvSpPr txBox="1"/>
          <p:nvPr/>
        </p:nvSpPr>
        <p:spPr>
          <a:xfrm>
            <a:off x="1011427" y="2248915"/>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928" name="Google Shape;928;p30"/>
          <p:cNvSpPr txBox="1"/>
          <p:nvPr/>
        </p:nvSpPr>
        <p:spPr>
          <a:xfrm rot="-2700000">
            <a:off x="1870980"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29" name="Google Shape;929;p30"/>
          <p:cNvSpPr txBox="1"/>
          <p:nvPr/>
        </p:nvSpPr>
        <p:spPr>
          <a:xfrm rot="-2700000">
            <a:off x="1870980" y="3129070"/>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30" name="Google Shape;930;p30"/>
          <p:cNvSpPr txBox="1"/>
          <p:nvPr/>
        </p:nvSpPr>
        <p:spPr>
          <a:xfrm rot="-2700000">
            <a:off x="1066308"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931" name="Google Shape;931;p30"/>
          <p:cNvGrpSpPr/>
          <p:nvPr/>
        </p:nvGrpSpPr>
        <p:grpSpPr>
          <a:xfrm>
            <a:off x="2833071" y="2601861"/>
            <a:ext cx="3057488" cy="1391469"/>
            <a:chOff x="2833071" y="2601861"/>
            <a:chExt cx="3057488" cy="1391469"/>
          </a:xfrm>
        </p:grpSpPr>
        <p:sp>
          <p:nvSpPr>
            <p:cNvPr id="932" name="Google Shape;932;p30"/>
            <p:cNvSpPr/>
            <p:nvPr/>
          </p:nvSpPr>
          <p:spPr>
            <a:xfrm>
              <a:off x="5616239" y="2601861"/>
              <a:ext cx="274320" cy="274320"/>
            </a:xfrm>
            <a:custGeom>
              <a:rect b="b" l="l" r="r" t="t"/>
              <a:pathLst>
                <a:path extrusionOk="0" h="274319" w="274320">
                  <a:moveTo>
                    <a:pt x="137160" y="0"/>
                  </a:moveTo>
                  <a:lnTo>
                    <a:pt x="93806" y="6992"/>
                  </a:lnTo>
                  <a:lnTo>
                    <a:pt x="56154" y="26463"/>
                  </a:lnTo>
                  <a:lnTo>
                    <a:pt x="26463" y="56154"/>
                  </a:lnTo>
                  <a:lnTo>
                    <a:pt x="6992" y="93806"/>
                  </a:lnTo>
                  <a:lnTo>
                    <a:pt x="0" y="137160"/>
                  </a:lnTo>
                  <a:lnTo>
                    <a:pt x="6992" y="180513"/>
                  </a:lnTo>
                  <a:lnTo>
                    <a:pt x="26463" y="218165"/>
                  </a:lnTo>
                  <a:lnTo>
                    <a:pt x="56154" y="247856"/>
                  </a:lnTo>
                  <a:lnTo>
                    <a:pt x="93806" y="267327"/>
                  </a:lnTo>
                  <a:lnTo>
                    <a:pt x="137160" y="274320"/>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30"/>
            <p:cNvSpPr/>
            <p:nvPr/>
          </p:nvSpPr>
          <p:spPr>
            <a:xfrm>
              <a:off x="5616239" y="2601861"/>
              <a:ext cx="274320" cy="274320"/>
            </a:xfrm>
            <a:custGeom>
              <a:rect b="b" l="l" r="r" t="t"/>
              <a:pathLst>
                <a:path extrusionOk="0" h="274319" w="274320">
                  <a:moveTo>
                    <a:pt x="137160" y="0"/>
                  </a:moveTo>
                  <a:lnTo>
                    <a:pt x="137160" y="274320"/>
                  </a:lnTo>
                </a:path>
                <a:path extrusionOk="0" h="274319" w="274320">
                  <a:moveTo>
                    <a:pt x="0" y="137160"/>
                  </a:moveTo>
                  <a:lnTo>
                    <a:pt x="274320" y="137160"/>
                  </a:lnTo>
                </a:path>
                <a:path extrusionOk="0" h="274319"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0"/>
            <p:cNvSpPr/>
            <p:nvPr/>
          </p:nvSpPr>
          <p:spPr>
            <a:xfrm>
              <a:off x="2833071" y="3719010"/>
              <a:ext cx="274320" cy="274320"/>
            </a:xfrm>
            <a:custGeom>
              <a:rect b="b" l="l" r="r" t="t"/>
              <a:pathLst>
                <a:path extrusionOk="0" h="274320" w="274319">
                  <a:moveTo>
                    <a:pt x="137159" y="0"/>
                  </a:moveTo>
                  <a:lnTo>
                    <a:pt x="93806" y="6992"/>
                  </a:lnTo>
                  <a:lnTo>
                    <a:pt x="56154" y="26463"/>
                  </a:lnTo>
                  <a:lnTo>
                    <a:pt x="26463" y="56154"/>
                  </a:lnTo>
                  <a:lnTo>
                    <a:pt x="6992" y="93806"/>
                  </a:lnTo>
                  <a:lnTo>
                    <a:pt x="0" y="137159"/>
                  </a:lnTo>
                  <a:lnTo>
                    <a:pt x="6992" y="180513"/>
                  </a:lnTo>
                  <a:lnTo>
                    <a:pt x="26463" y="218165"/>
                  </a:lnTo>
                  <a:lnTo>
                    <a:pt x="56154" y="247856"/>
                  </a:lnTo>
                  <a:lnTo>
                    <a:pt x="93806" y="267327"/>
                  </a:lnTo>
                  <a:lnTo>
                    <a:pt x="137159" y="274319"/>
                  </a:lnTo>
                  <a:lnTo>
                    <a:pt x="180513" y="267327"/>
                  </a:lnTo>
                  <a:lnTo>
                    <a:pt x="218165" y="247856"/>
                  </a:lnTo>
                  <a:lnTo>
                    <a:pt x="247856" y="218165"/>
                  </a:lnTo>
                  <a:lnTo>
                    <a:pt x="267327" y="180513"/>
                  </a:lnTo>
                  <a:lnTo>
                    <a:pt x="274319" y="137159"/>
                  </a:lnTo>
                  <a:lnTo>
                    <a:pt x="267327" y="93806"/>
                  </a:lnTo>
                  <a:lnTo>
                    <a:pt x="247856" y="56154"/>
                  </a:lnTo>
                  <a:lnTo>
                    <a:pt x="218165" y="26463"/>
                  </a:lnTo>
                  <a:lnTo>
                    <a:pt x="180513" y="6992"/>
                  </a:lnTo>
                  <a:lnTo>
                    <a:pt x="1371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30"/>
            <p:cNvSpPr/>
            <p:nvPr/>
          </p:nvSpPr>
          <p:spPr>
            <a:xfrm>
              <a:off x="2833071" y="3719010"/>
              <a:ext cx="274320" cy="274320"/>
            </a:xfrm>
            <a:custGeom>
              <a:rect b="b" l="l" r="r" t="t"/>
              <a:pathLst>
                <a:path extrusionOk="0" h="274320" w="274319">
                  <a:moveTo>
                    <a:pt x="40173" y="40173"/>
                  </a:moveTo>
                  <a:lnTo>
                    <a:pt x="234146" y="234146"/>
                  </a:lnTo>
                </a:path>
                <a:path extrusionOk="0" h="274320" w="274319">
                  <a:moveTo>
                    <a:pt x="234146" y="40173"/>
                  </a:moveTo>
                  <a:lnTo>
                    <a:pt x="40173" y="234146"/>
                  </a:lnTo>
                </a:path>
                <a:path extrusionOk="0" h="274320"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30"/>
            <p:cNvSpPr/>
            <p:nvPr/>
          </p:nvSpPr>
          <p:spPr>
            <a:xfrm>
              <a:off x="3277992"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30"/>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8" name="Google Shape;938;p30"/>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grpSp>
        <p:nvGrpSpPr>
          <p:cNvPr id="939" name="Google Shape;939;p30"/>
          <p:cNvGrpSpPr/>
          <p:nvPr/>
        </p:nvGrpSpPr>
        <p:grpSpPr>
          <a:xfrm>
            <a:off x="6487936" y="3611589"/>
            <a:ext cx="1097915" cy="92710"/>
            <a:chOff x="6487936" y="3611589"/>
            <a:chExt cx="1097915" cy="92710"/>
          </a:xfrm>
        </p:grpSpPr>
        <p:sp>
          <p:nvSpPr>
            <p:cNvPr id="940" name="Google Shape;940;p30"/>
            <p:cNvSpPr/>
            <p:nvPr/>
          </p:nvSpPr>
          <p:spPr>
            <a:xfrm>
              <a:off x="6487936" y="3611589"/>
              <a:ext cx="1097915" cy="92710"/>
            </a:xfrm>
            <a:custGeom>
              <a:rect b="b" l="l" r="r" t="t"/>
              <a:pathLst>
                <a:path extrusionOk="0" h="92710" w="1097915">
                  <a:moveTo>
                    <a:pt x="73980" y="0"/>
                  </a:moveTo>
                  <a:lnTo>
                    <a:pt x="0" y="46238"/>
                  </a:lnTo>
                  <a:lnTo>
                    <a:pt x="73985" y="92473"/>
                  </a:lnTo>
                  <a:lnTo>
                    <a:pt x="81815" y="90665"/>
                  </a:lnTo>
                  <a:lnTo>
                    <a:pt x="89248" y="78769"/>
                  </a:lnTo>
                  <a:lnTo>
                    <a:pt x="87440" y="70934"/>
                  </a:lnTo>
                  <a:lnTo>
                    <a:pt x="68245" y="58938"/>
                  </a:lnTo>
                  <a:lnTo>
                    <a:pt x="23962" y="58938"/>
                  </a:lnTo>
                  <a:lnTo>
                    <a:pt x="23962" y="33538"/>
                  </a:lnTo>
                  <a:lnTo>
                    <a:pt x="68246" y="33536"/>
                  </a:lnTo>
                  <a:lnTo>
                    <a:pt x="87442" y="21539"/>
                  </a:lnTo>
                  <a:lnTo>
                    <a:pt x="89248" y="13703"/>
                  </a:lnTo>
                  <a:lnTo>
                    <a:pt x="81809" y="1807"/>
                  </a:lnTo>
                  <a:lnTo>
                    <a:pt x="73980" y="0"/>
                  </a:lnTo>
                  <a:close/>
                </a:path>
                <a:path extrusionOk="0" h="92710" w="1097915">
                  <a:moveTo>
                    <a:pt x="1077132" y="33536"/>
                  </a:moveTo>
                  <a:lnTo>
                    <a:pt x="1073491" y="33536"/>
                  </a:lnTo>
                  <a:lnTo>
                    <a:pt x="1073491" y="58936"/>
                  </a:lnTo>
                  <a:lnTo>
                    <a:pt x="1029206" y="58938"/>
                  </a:lnTo>
                  <a:lnTo>
                    <a:pt x="1010011" y="70935"/>
                  </a:lnTo>
                  <a:lnTo>
                    <a:pt x="1008204" y="78770"/>
                  </a:lnTo>
                  <a:lnTo>
                    <a:pt x="1015644" y="90666"/>
                  </a:lnTo>
                  <a:lnTo>
                    <a:pt x="1023473" y="92473"/>
                  </a:lnTo>
                  <a:lnTo>
                    <a:pt x="1097452" y="46236"/>
                  </a:lnTo>
                  <a:lnTo>
                    <a:pt x="1077132" y="33536"/>
                  </a:lnTo>
                  <a:close/>
                </a:path>
                <a:path extrusionOk="0" h="92710" w="1097915">
                  <a:moveTo>
                    <a:pt x="68244" y="33538"/>
                  </a:moveTo>
                  <a:lnTo>
                    <a:pt x="23962" y="33538"/>
                  </a:lnTo>
                  <a:lnTo>
                    <a:pt x="23962" y="58938"/>
                  </a:lnTo>
                  <a:lnTo>
                    <a:pt x="68245" y="58938"/>
                  </a:lnTo>
                  <a:lnTo>
                    <a:pt x="65156" y="57007"/>
                  </a:lnTo>
                  <a:lnTo>
                    <a:pt x="30693" y="57007"/>
                  </a:lnTo>
                  <a:lnTo>
                    <a:pt x="30693" y="35468"/>
                  </a:lnTo>
                  <a:lnTo>
                    <a:pt x="65157" y="35467"/>
                  </a:lnTo>
                  <a:lnTo>
                    <a:pt x="68244" y="33538"/>
                  </a:lnTo>
                  <a:close/>
                </a:path>
                <a:path extrusionOk="0" h="92710" w="1097915">
                  <a:moveTo>
                    <a:pt x="68245" y="58938"/>
                  </a:moveTo>
                  <a:lnTo>
                    <a:pt x="23962" y="58938"/>
                  </a:lnTo>
                  <a:lnTo>
                    <a:pt x="68245" y="58938"/>
                  </a:lnTo>
                  <a:close/>
                </a:path>
                <a:path extrusionOk="0" h="92710" w="1097915">
                  <a:moveTo>
                    <a:pt x="1029208" y="33536"/>
                  </a:moveTo>
                  <a:lnTo>
                    <a:pt x="68244" y="33538"/>
                  </a:lnTo>
                  <a:lnTo>
                    <a:pt x="47925" y="46238"/>
                  </a:lnTo>
                  <a:lnTo>
                    <a:pt x="68245" y="58938"/>
                  </a:lnTo>
                  <a:lnTo>
                    <a:pt x="1029208" y="58936"/>
                  </a:lnTo>
                  <a:lnTo>
                    <a:pt x="1049528" y="46236"/>
                  </a:lnTo>
                  <a:lnTo>
                    <a:pt x="1029208" y="33536"/>
                  </a:lnTo>
                  <a:close/>
                </a:path>
                <a:path extrusionOk="0" h="92710" w="1097915">
                  <a:moveTo>
                    <a:pt x="1049528" y="46236"/>
                  </a:moveTo>
                  <a:lnTo>
                    <a:pt x="1029208" y="58936"/>
                  </a:lnTo>
                  <a:lnTo>
                    <a:pt x="1073491" y="58936"/>
                  </a:lnTo>
                  <a:lnTo>
                    <a:pt x="1073491" y="57006"/>
                  </a:lnTo>
                  <a:lnTo>
                    <a:pt x="1066759" y="57006"/>
                  </a:lnTo>
                  <a:lnTo>
                    <a:pt x="1049528" y="46236"/>
                  </a:lnTo>
                  <a:close/>
                </a:path>
                <a:path extrusionOk="0" h="92710" w="1097915">
                  <a:moveTo>
                    <a:pt x="30693" y="35468"/>
                  </a:moveTo>
                  <a:lnTo>
                    <a:pt x="30693" y="57007"/>
                  </a:lnTo>
                  <a:lnTo>
                    <a:pt x="47924" y="46238"/>
                  </a:lnTo>
                  <a:lnTo>
                    <a:pt x="30693" y="35468"/>
                  </a:lnTo>
                  <a:close/>
                </a:path>
                <a:path extrusionOk="0" h="92710" w="1097915">
                  <a:moveTo>
                    <a:pt x="47924" y="46237"/>
                  </a:moveTo>
                  <a:lnTo>
                    <a:pt x="30693" y="57007"/>
                  </a:lnTo>
                  <a:lnTo>
                    <a:pt x="65156" y="57007"/>
                  </a:lnTo>
                  <a:lnTo>
                    <a:pt x="47924" y="46237"/>
                  </a:lnTo>
                  <a:close/>
                </a:path>
                <a:path extrusionOk="0" h="92710" w="1097915">
                  <a:moveTo>
                    <a:pt x="1066759" y="35467"/>
                  </a:moveTo>
                  <a:lnTo>
                    <a:pt x="1049528" y="46236"/>
                  </a:lnTo>
                  <a:lnTo>
                    <a:pt x="1066759" y="57006"/>
                  </a:lnTo>
                  <a:lnTo>
                    <a:pt x="1066759" y="35467"/>
                  </a:lnTo>
                  <a:close/>
                </a:path>
                <a:path extrusionOk="0" h="92710" w="1097915">
                  <a:moveTo>
                    <a:pt x="1073491" y="35467"/>
                  </a:moveTo>
                  <a:lnTo>
                    <a:pt x="1066759" y="35467"/>
                  </a:lnTo>
                  <a:lnTo>
                    <a:pt x="1066759" y="57006"/>
                  </a:lnTo>
                  <a:lnTo>
                    <a:pt x="1073491" y="57006"/>
                  </a:lnTo>
                  <a:lnTo>
                    <a:pt x="1073491" y="35467"/>
                  </a:lnTo>
                  <a:close/>
                </a:path>
                <a:path extrusionOk="0" h="92710" w="1097915">
                  <a:moveTo>
                    <a:pt x="65155" y="35468"/>
                  </a:moveTo>
                  <a:lnTo>
                    <a:pt x="30693" y="35468"/>
                  </a:lnTo>
                  <a:lnTo>
                    <a:pt x="47926" y="46236"/>
                  </a:lnTo>
                  <a:lnTo>
                    <a:pt x="65155" y="35468"/>
                  </a:lnTo>
                  <a:close/>
                </a:path>
                <a:path extrusionOk="0" h="92710" w="1097915">
                  <a:moveTo>
                    <a:pt x="1073491" y="33536"/>
                  </a:moveTo>
                  <a:lnTo>
                    <a:pt x="1029208" y="33536"/>
                  </a:lnTo>
                  <a:lnTo>
                    <a:pt x="1049528" y="46236"/>
                  </a:lnTo>
                  <a:lnTo>
                    <a:pt x="1066759" y="35467"/>
                  </a:lnTo>
                  <a:lnTo>
                    <a:pt x="1073491" y="35467"/>
                  </a:lnTo>
                  <a:lnTo>
                    <a:pt x="1073491" y="33536"/>
                  </a:lnTo>
                  <a:close/>
                </a:path>
                <a:path extrusionOk="0" h="92710" w="1097915">
                  <a:moveTo>
                    <a:pt x="1023473" y="0"/>
                  </a:moveTo>
                  <a:lnTo>
                    <a:pt x="1015637" y="1808"/>
                  </a:lnTo>
                  <a:lnTo>
                    <a:pt x="1008203" y="13704"/>
                  </a:lnTo>
                  <a:lnTo>
                    <a:pt x="1010011" y="21539"/>
                  </a:lnTo>
                  <a:lnTo>
                    <a:pt x="1029208" y="33536"/>
                  </a:lnTo>
                  <a:lnTo>
                    <a:pt x="1077132" y="33536"/>
                  </a:lnTo>
                  <a:lnTo>
                    <a:pt x="102347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30"/>
            <p:cNvSpPr/>
            <p:nvPr/>
          </p:nvSpPr>
          <p:spPr>
            <a:xfrm>
              <a:off x="6853782" y="3634967"/>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2" name="Google Shape;942;p30"/>
          <p:cNvSpPr txBox="1"/>
          <p:nvPr/>
        </p:nvSpPr>
        <p:spPr>
          <a:xfrm>
            <a:off x="6970171" y="3519932"/>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sp>
        <p:nvSpPr>
          <p:cNvPr id="943" name="Google Shape;943;p30"/>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31"/>
          <p:cNvSpPr txBox="1"/>
          <p:nvPr>
            <p:ph type="title"/>
          </p:nvPr>
        </p:nvSpPr>
        <p:spPr>
          <a:xfrm>
            <a:off x="1676400" y="188467"/>
            <a:ext cx="5792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Convolution (CONV) Layer</a:t>
            </a:r>
            <a:endParaRPr/>
          </a:p>
        </p:txBody>
      </p:sp>
      <p:sp>
        <p:nvSpPr>
          <p:cNvPr id="949" name="Google Shape;949;p31"/>
          <p:cNvSpPr txBox="1"/>
          <p:nvPr/>
        </p:nvSpPr>
        <p:spPr>
          <a:xfrm rot="-5400000">
            <a:off x="3740079" y="3891343"/>
            <a:ext cx="431800" cy="479425"/>
          </a:xfrm>
          <a:prstGeom prst="rect">
            <a:avLst/>
          </a:prstGeom>
          <a:noFill/>
          <a:ln>
            <a:noFill/>
          </a:ln>
        </p:spPr>
        <p:txBody>
          <a:bodyPr anchorCtr="0" anchor="t" bIns="0" lIns="0" spcFirstLastPara="1" rIns="0" wrap="square" tIns="0">
            <a:spAutoFit/>
          </a:bodyPr>
          <a:lstStyle/>
          <a:p>
            <a:pPr indent="0" lvl="0" marL="12700" marR="0" rtl="0" algn="l">
              <a:lnSpc>
                <a:spcPct val="113593"/>
              </a:lnSpc>
              <a:spcBef>
                <a:spcPts val="0"/>
              </a:spcBef>
              <a:spcAft>
                <a:spcPts val="0"/>
              </a:spcAft>
              <a:buNone/>
            </a:pPr>
            <a:r>
              <a:rPr b="1"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grpSp>
        <p:nvGrpSpPr>
          <p:cNvPr id="950" name="Google Shape;950;p31"/>
          <p:cNvGrpSpPr/>
          <p:nvPr/>
        </p:nvGrpSpPr>
        <p:grpSpPr>
          <a:xfrm>
            <a:off x="6405141" y="2058375"/>
            <a:ext cx="381635" cy="361950"/>
            <a:chOff x="6405141" y="2058375"/>
            <a:chExt cx="381635" cy="361950"/>
          </a:xfrm>
        </p:grpSpPr>
        <p:sp>
          <p:nvSpPr>
            <p:cNvPr id="951" name="Google Shape;951;p31"/>
            <p:cNvSpPr/>
            <p:nvPr/>
          </p:nvSpPr>
          <p:spPr>
            <a:xfrm>
              <a:off x="6405141" y="2058375"/>
              <a:ext cx="381635" cy="361950"/>
            </a:xfrm>
            <a:custGeom>
              <a:rect b="b" l="l" r="r" t="t"/>
              <a:pathLst>
                <a:path extrusionOk="0" h="361950" w="381634">
                  <a:moveTo>
                    <a:pt x="28792" y="272901"/>
                  </a:moveTo>
                  <a:lnTo>
                    <a:pt x="21863" y="276980"/>
                  </a:lnTo>
                  <a:lnTo>
                    <a:pt x="0" y="361436"/>
                  </a:lnTo>
                  <a:lnTo>
                    <a:pt x="35832" y="354162"/>
                  </a:lnTo>
                  <a:lnTo>
                    <a:pt x="26126" y="354162"/>
                  </a:lnTo>
                  <a:lnTo>
                    <a:pt x="8648" y="335732"/>
                  </a:lnTo>
                  <a:lnTo>
                    <a:pt x="40779" y="305260"/>
                  </a:lnTo>
                  <a:lnTo>
                    <a:pt x="46452" y="283345"/>
                  </a:lnTo>
                  <a:lnTo>
                    <a:pt x="42373" y="276416"/>
                  </a:lnTo>
                  <a:lnTo>
                    <a:pt x="28792" y="272901"/>
                  </a:lnTo>
                  <a:close/>
                </a:path>
                <a:path extrusionOk="0" h="361950" w="381634">
                  <a:moveTo>
                    <a:pt x="40779" y="305260"/>
                  </a:moveTo>
                  <a:lnTo>
                    <a:pt x="8648" y="335732"/>
                  </a:lnTo>
                  <a:lnTo>
                    <a:pt x="26126" y="354162"/>
                  </a:lnTo>
                  <a:lnTo>
                    <a:pt x="32486" y="348131"/>
                  </a:lnTo>
                  <a:lnTo>
                    <a:pt x="29682" y="348131"/>
                  </a:lnTo>
                  <a:lnTo>
                    <a:pt x="14860" y="332502"/>
                  </a:lnTo>
                  <a:lnTo>
                    <a:pt x="34774" y="328459"/>
                  </a:lnTo>
                  <a:lnTo>
                    <a:pt x="40779" y="305260"/>
                  </a:lnTo>
                  <a:close/>
                </a:path>
                <a:path extrusionOk="0" h="361950" w="381634">
                  <a:moveTo>
                    <a:pt x="80443" y="319187"/>
                  </a:moveTo>
                  <a:lnTo>
                    <a:pt x="58256" y="323692"/>
                  </a:lnTo>
                  <a:lnTo>
                    <a:pt x="26126" y="354162"/>
                  </a:lnTo>
                  <a:lnTo>
                    <a:pt x="35832" y="354162"/>
                  </a:lnTo>
                  <a:lnTo>
                    <a:pt x="85496" y="344079"/>
                  </a:lnTo>
                  <a:lnTo>
                    <a:pt x="89937" y="337376"/>
                  </a:lnTo>
                  <a:lnTo>
                    <a:pt x="87146" y="323629"/>
                  </a:lnTo>
                  <a:lnTo>
                    <a:pt x="80443" y="319187"/>
                  </a:lnTo>
                  <a:close/>
                </a:path>
                <a:path extrusionOk="0" h="361950" w="381634">
                  <a:moveTo>
                    <a:pt x="34774" y="328459"/>
                  </a:moveTo>
                  <a:lnTo>
                    <a:pt x="14860" y="332502"/>
                  </a:lnTo>
                  <a:lnTo>
                    <a:pt x="29682" y="348131"/>
                  </a:lnTo>
                  <a:lnTo>
                    <a:pt x="34774" y="328459"/>
                  </a:lnTo>
                  <a:close/>
                </a:path>
                <a:path extrusionOk="0" h="361950" w="381634">
                  <a:moveTo>
                    <a:pt x="58256" y="323692"/>
                  </a:moveTo>
                  <a:lnTo>
                    <a:pt x="34774" y="328459"/>
                  </a:lnTo>
                  <a:lnTo>
                    <a:pt x="29682" y="348131"/>
                  </a:lnTo>
                  <a:lnTo>
                    <a:pt x="32486" y="348131"/>
                  </a:lnTo>
                  <a:lnTo>
                    <a:pt x="58256" y="323692"/>
                  </a:lnTo>
                  <a:close/>
                </a:path>
                <a:path extrusionOk="0" h="361950" w="381634">
                  <a:moveTo>
                    <a:pt x="346350" y="32978"/>
                  </a:moveTo>
                  <a:lnTo>
                    <a:pt x="322866" y="37745"/>
                  </a:lnTo>
                  <a:lnTo>
                    <a:pt x="40779" y="305260"/>
                  </a:lnTo>
                  <a:lnTo>
                    <a:pt x="34774" y="328459"/>
                  </a:lnTo>
                  <a:lnTo>
                    <a:pt x="58256" y="323692"/>
                  </a:lnTo>
                  <a:lnTo>
                    <a:pt x="340345" y="56175"/>
                  </a:lnTo>
                  <a:lnTo>
                    <a:pt x="346350" y="32978"/>
                  </a:lnTo>
                  <a:close/>
                </a:path>
                <a:path extrusionOk="0" h="361950" w="381634">
                  <a:moveTo>
                    <a:pt x="379242" y="7273"/>
                  </a:moveTo>
                  <a:lnTo>
                    <a:pt x="354999" y="7273"/>
                  </a:lnTo>
                  <a:lnTo>
                    <a:pt x="372478" y="25703"/>
                  </a:lnTo>
                  <a:lnTo>
                    <a:pt x="340345" y="56175"/>
                  </a:lnTo>
                  <a:lnTo>
                    <a:pt x="334672" y="78091"/>
                  </a:lnTo>
                  <a:lnTo>
                    <a:pt x="338753" y="85020"/>
                  </a:lnTo>
                  <a:lnTo>
                    <a:pt x="352333" y="88535"/>
                  </a:lnTo>
                  <a:lnTo>
                    <a:pt x="359262" y="84456"/>
                  </a:lnTo>
                  <a:lnTo>
                    <a:pt x="379242" y="7273"/>
                  </a:lnTo>
                  <a:close/>
                </a:path>
                <a:path extrusionOk="0" h="361950" w="381634">
                  <a:moveTo>
                    <a:pt x="360720" y="13305"/>
                  </a:moveTo>
                  <a:lnTo>
                    <a:pt x="351443" y="13305"/>
                  </a:lnTo>
                  <a:lnTo>
                    <a:pt x="366265" y="28935"/>
                  </a:lnTo>
                  <a:lnTo>
                    <a:pt x="346350" y="32978"/>
                  </a:lnTo>
                  <a:lnTo>
                    <a:pt x="340345" y="56175"/>
                  </a:lnTo>
                  <a:lnTo>
                    <a:pt x="372478" y="25703"/>
                  </a:lnTo>
                  <a:lnTo>
                    <a:pt x="360720" y="13305"/>
                  </a:lnTo>
                  <a:close/>
                </a:path>
                <a:path extrusionOk="0" h="361950" w="381634">
                  <a:moveTo>
                    <a:pt x="381125" y="0"/>
                  </a:moveTo>
                  <a:lnTo>
                    <a:pt x="295629" y="17357"/>
                  </a:lnTo>
                  <a:lnTo>
                    <a:pt x="291189" y="24060"/>
                  </a:lnTo>
                  <a:lnTo>
                    <a:pt x="293979" y="37807"/>
                  </a:lnTo>
                  <a:lnTo>
                    <a:pt x="300683" y="42249"/>
                  </a:lnTo>
                  <a:lnTo>
                    <a:pt x="322866" y="37745"/>
                  </a:lnTo>
                  <a:lnTo>
                    <a:pt x="354999" y="7273"/>
                  </a:lnTo>
                  <a:lnTo>
                    <a:pt x="379242" y="7273"/>
                  </a:lnTo>
                  <a:lnTo>
                    <a:pt x="381125" y="0"/>
                  </a:lnTo>
                  <a:close/>
                </a:path>
                <a:path extrusionOk="0" h="361950" w="381634">
                  <a:moveTo>
                    <a:pt x="354999" y="7273"/>
                  </a:moveTo>
                  <a:lnTo>
                    <a:pt x="322866" y="37745"/>
                  </a:lnTo>
                  <a:lnTo>
                    <a:pt x="346350" y="32978"/>
                  </a:lnTo>
                  <a:lnTo>
                    <a:pt x="351443" y="13305"/>
                  </a:lnTo>
                  <a:lnTo>
                    <a:pt x="360720" y="13305"/>
                  </a:lnTo>
                  <a:lnTo>
                    <a:pt x="354999" y="7273"/>
                  </a:lnTo>
                  <a:close/>
                </a:path>
                <a:path extrusionOk="0" h="361950" w="381634">
                  <a:moveTo>
                    <a:pt x="351443" y="13305"/>
                  </a:moveTo>
                  <a:lnTo>
                    <a:pt x="346350" y="32978"/>
                  </a:lnTo>
                  <a:lnTo>
                    <a:pt x="366265" y="28935"/>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31"/>
            <p:cNvSpPr/>
            <p:nvPr/>
          </p:nvSpPr>
          <p:spPr>
            <a:xfrm>
              <a:off x="6525614" y="2157173"/>
              <a:ext cx="173990" cy="164465"/>
            </a:xfrm>
            <a:custGeom>
              <a:rect b="b" l="l" r="r" t="t"/>
              <a:pathLst>
                <a:path extrusionOk="0" h="164464" w="173990">
                  <a:moveTo>
                    <a:pt x="138984" y="0"/>
                  </a:moveTo>
                  <a:lnTo>
                    <a:pt x="0" y="125477"/>
                  </a:lnTo>
                  <a:lnTo>
                    <a:pt x="34634" y="163838"/>
                  </a:lnTo>
                  <a:lnTo>
                    <a:pt x="173617" y="38362"/>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3" name="Google Shape;953;p31"/>
          <p:cNvSpPr txBox="1"/>
          <p:nvPr/>
        </p:nvSpPr>
        <p:spPr>
          <a:xfrm>
            <a:off x="6433070" y="2011171"/>
            <a:ext cx="2159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M</a:t>
            </a:r>
            <a:endParaRPr sz="1800">
              <a:solidFill>
                <a:schemeClr val="dk1"/>
              </a:solidFill>
              <a:latin typeface="Arial"/>
              <a:ea typeface="Arial"/>
              <a:cs typeface="Arial"/>
              <a:sym typeface="Arial"/>
            </a:endParaRPr>
          </a:p>
        </p:txBody>
      </p:sp>
      <p:sp>
        <p:nvSpPr>
          <p:cNvPr id="954" name="Google Shape;954;p31"/>
          <p:cNvSpPr txBox="1"/>
          <p:nvPr/>
        </p:nvSpPr>
        <p:spPr>
          <a:xfrm rot="-5400000">
            <a:off x="6878958" y="3891343"/>
            <a:ext cx="431800" cy="479425"/>
          </a:xfrm>
          <a:prstGeom prst="rect">
            <a:avLst/>
          </a:prstGeom>
          <a:noFill/>
          <a:ln>
            <a:noFill/>
          </a:ln>
        </p:spPr>
        <p:txBody>
          <a:bodyPr anchorCtr="0" anchor="t" bIns="0" lIns="0" spcFirstLastPara="1" rIns="0" wrap="square" tIns="0">
            <a:spAutoFit/>
          </a:bodyPr>
          <a:lstStyle/>
          <a:p>
            <a:pPr indent="0" lvl="0" marL="12700" marR="0" rtl="0" algn="l">
              <a:lnSpc>
                <a:spcPct val="113593"/>
              </a:lnSpc>
              <a:spcBef>
                <a:spcPts val="0"/>
              </a:spcBef>
              <a:spcAft>
                <a:spcPts val="0"/>
              </a:spcAft>
              <a:buNone/>
            </a:pPr>
            <a:r>
              <a:rPr b="1"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
        <p:nvSpPr>
          <p:cNvPr id="955" name="Google Shape;955;p31"/>
          <p:cNvSpPr txBox="1"/>
          <p:nvPr/>
        </p:nvSpPr>
        <p:spPr>
          <a:xfrm>
            <a:off x="2922433" y="886459"/>
            <a:ext cx="2258695" cy="756920"/>
          </a:xfrm>
          <a:prstGeom prst="rect">
            <a:avLst/>
          </a:prstGeom>
          <a:noFill/>
          <a:ln>
            <a:noFill/>
          </a:ln>
        </p:spPr>
        <p:txBody>
          <a:bodyPr anchorCtr="0" anchor="t" bIns="0" lIns="0" spcFirstLastPara="1" rIns="0" wrap="square" tIns="12700">
            <a:spAutoFit/>
          </a:bodyPr>
          <a:lstStyle/>
          <a:p>
            <a:pPr indent="727075" lvl="0" marL="12700" marR="5080" rtl="0" algn="l">
              <a:lnSpc>
                <a:spcPct val="100000"/>
              </a:lnSpc>
              <a:spcBef>
                <a:spcPts val="0"/>
              </a:spcBef>
              <a:spcAft>
                <a:spcPts val="0"/>
              </a:spcAft>
              <a:buNone/>
            </a:pPr>
            <a:r>
              <a:rPr b="1" lang="en-US" sz="2400">
                <a:solidFill>
                  <a:schemeClr val="dk1"/>
                </a:solidFill>
                <a:latin typeface="Arial"/>
                <a:ea typeface="Arial"/>
                <a:cs typeface="Arial"/>
                <a:sym typeface="Arial"/>
              </a:rPr>
              <a:t>Many  Input fmaps (N)</a:t>
            </a:r>
            <a:endParaRPr sz="2400">
              <a:solidFill>
                <a:schemeClr val="dk1"/>
              </a:solidFill>
              <a:latin typeface="Arial"/>
              <a:ea typeface="Arial"/>
              <a:cs typeface="Arial"/>
              <a:sym typeface="Arial"/>
            </a:endParaRPr>
          </a:p>
        </p:txBody>
      </p:sp>
      <p:sp>
        <p:nvSpPr>
          <p:cNvPr id="956" name="Google Shape;956;p31"/>
          <p:cNvSpPr txBox="1"/>
          <p:nvPr/>
        </p:nvSpPr>
        <p:spPr>
          <a:xfrm>
            <a:off x="5838734" y="1179067"/>
            <a:ext cx="2512060" cy="760095"/>
          </a:xfrm>
          <a:prstGeom prst="rect">
            <a:avLst/>
          </a:prstGeom>
          <a:noFill/>
          <a:ln>
            <a:noFill/>
          </a:ln>
        </p:spPr>
        <p:txBody>
          <a:bodyPr anchorCtr="0" anchor="t" bIns="0" lIns="0" spcFirstLastPara="1" rIns="0" wrap="square" tIns="9525">
            <a:spAutoFit/>
          </a:bodyPr>
          <a:lstStyle/>
          <a:p>
            <a:pPr indent="854075" lvl="0" marL="12700" marR="5080" rtl="0" algn="l">
              <a:lnSpc>
                <a:spcPct val="100800"/>
              </a:lnSpc>
              <a:spcBef>
                <a:spcPts val="0"/>
              </a:spcBef>
              <a:spcAft>
                <a:spcPts val="0"/>
              </a:spcAft>
              <a:buNone/>
            </a:pPr>
            <a:r>
              <a:rPr b="1" lang="en-US" sz="2400">
                <a:solidFill>
                  <a:schemeClr val="dk1"/>
                </a:solidFill>
                <a:latin typeface="Arial"/>
                <a:ea typeface="Arial"/>
                <a:cs typeface="Arial"/>
                <a:sym typeface="Arial"/>
              </a:rPr>
              <a:t>Many  Output fmaps (N)</a:t>
            </a:r>
            <a:endParaRPr sz="2400">
              <a:solidFill>
                <a:schemeClr val="dk1"/>
              </a:solidFill>
              <a:latin typeface="Arial"/>
              <a:ea typeface="Arial"/>
              <a:cs typeface="Arial"/>
              <a:sym typeface="Arial"/>
            </a:endParaRPr>
          </a:p>
        </p:txBody>
      </p:sp>
      <p:grpSp>
        <p:nvGrpSpPr>
          <p:cNvPr id="957" name="Google Shape;957;p31"/>
          <p:cNvGrpSpPr/>
          <p:nvPr/>
        </p:nvGrpSpPr>
        <p:grpSpPr>
          <a:xfrm>
            <a:off x="840607" y="2797062"/>
            <a:ext cx="2041464" cy="2979070"/>
            <a:chOff x="840607" y="2797062"/>
            <a:chExt cx="2041464" cy="2979070"/>
          </a:xfrm>
        </p:grpSpPr>
        <p:sp>
          <p:nvSpPr>
            <p:cNvPr id="958" name="Google Shape;958;p31"/>
            <p:cNvSpPr/>
            <p:nvPr/>
          </p:nvSpPr>
          <p:spPr>
            <a:xfrm>
              <a:off x="2664901" y="2797062"/>
              <a:ext cx="217170" cy="2699385"/>
            </a:xfrm>
            <a:custGeom>
              <a:rect b="b" l="l" r="r" t="t"/>
              <a:pathLst>
                <a:path extrusionOk="0" h="2699385" w="217169">
                  <a:moveTo>
                    <a:pt x="216829" y="2698926"/>
                  </a:moveTo>
                  <a:lnTo>
                    <a:pt x="173130" y="2693524"/>
                  </a:lnTo>
                  <a:lnTo>
                    <a:pt x="132429" y="2678032"/>
                  </a:lnTo>
                  <a:lnTo>
                    <a:pt x="95597" y="2653519"/>
                  </a:lnTo>
                  <a:lnTo>
                    <a:pt x="63507" y="2621054"/>
                  </a:lnTo>
                  <a:lnTo>
                    <a:pt x="37030" y="2581706"/>
                  </a:lnTo>
                  <a:lnTo>
                    <a:pt x="17039" y="2536544"/>
                  </a:lnTo>
                  <a:lnTo>
                    <a:pt x="4405" y="2486638"/>
                  </a:lnTo>
                  <a:lnTo>
                    <a:pt x="0" y="2433056"/>
                  </a:lnTo>
                  <a:lnTo>
                    <a:pt x="0" y="265869"/>
                  </a:lnTo>
                  <a:lnTo>
                    <a:pt x="4405" y="212287"/>
                  </a:lnTo>
                  <a:lnTo>
                    <a:pt x="17039" y="162381"/>
                  </a:lnTo>
                  <a:lnTo>
                    <a:pt x="37030" y="117219"/>
                  </a:lnTo>
                  <a:lnTo>
                    <a:pt x="63507" y="77871"/>
                  </a:lnTo>
                  <a:lnTo>
                    <a:pt x="95597" y="45406"/>
                  </a:lnTo>
                  <a:lnTo>
                    <a:pt x="132429" y="20893"/>
                  </a:lnTo>
                  <a:lnTo>
                    <a:pt x="173130" y="5401"/>
                  </a:lnTo>
                  <a:lnTo>
                    <a:pt x="216829" y="0"/>
                  </a:lnTo>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31"/>
            <p:cNvSpPr/>
            <p:nvPr/>
          </p:nvSpPr>
          <p:spPr>
            <a:xfrm>
              <a:off x="840607" y="4937297"/>
              <a:ext cx="92710" cy="838835"/>
            </a:xfrm>
            <a:custGeom>
              <a:rect b="b" l="l" r="r" t="t"/>
              <a:pathLst>
                <a:path extrusionOk="0" h="838835" w="92709">
                  <a:moveTo>
                    <a:pt x="13704" y="749123"/>
                  </a:moveTo>
                  <a:lnTo>
                    <a:pt x="1808" y="756558"/>
                  </a:lnTo>
                  <a:lnTo>
                    <a:pt x="0" y="764392"/>
                  </a:lnTo>
                  <a:lnTo>
                    <a:pt x="46237" y="838372"/>
                  </a:lnTo>
                  <a:lnTo>
                    <a:pt x="61213" y="814411"/>
                  </a:lnTo>
                  <a:lnTo>
                    <a:pt x="33537" y="814411"/>
                  </a:lnTo>
                  <a:lnTo>
                    <a:pt x="33537" y="770127"/>
                  </a:lnTo>
                  <a:lnTo>
                    <a:pt x="21539" y="750930"/>
                  </a:lnTo>
                  <a:lnTo>
                    <a:pt x="13704" y="749123"/>
                  </a:lnTo>
                  <a:close/>
                </a:path>
                <a:path extrusionOk="0" h="838835" w="92709">
                  <a:moveTo>
                    <a:pt x="33537" y="770127"/>
                  </a:moveTo>
                  <a:lnTo>
                    <a:pt x="33537" y="814411"/>
                  </a:lnTo>
                  <a:lnTo>
                    <a:pt x="58937" y="814411"/>
                  </a:lnTo>
                  <a:lnTo>
                    <a:pt x="58937" y="807679"/>
                  </a:lnTo>
                  <a:lnTo>
                    <a:pt x="35468" y="807679"/>
                  </a:lnTo>
                  <a:lnTo>
                    <a:pt x="46237" y="790447"/>
                  </a:lnTo>
                  <a:lnTo>
                    <a:pt x="33537" y="770127"/>
                  </a:lnTo>
                  <a:close/>
                </a:path>
                <a:path extrusionOk="0" h="838835" w="92709">
                  <a:moveTo>
                    <a:pt x="78770" y="749123"/>
                  </a:moveTo>
                  <a:lnTo>
                    <a:pt x="70935" y="750930"/>
                  </a:lnTo>
                  <a:lnTo>
                    <a:pt x="58937" y="770127"/>
                  </a:lnTo>
                  <a:lnTo>
                    <a:pt x="58937" y="814411"/>
                  </a:lnTo>
                  <a:lnTo>
                    <a:pt x="61213" y="814411"/>
                  </a:lnTo>
                  <a:lnTo>
                    <a:pt x="92474" y="764392"/>
                  </a:lnTo>
                  <a:lnTo>
                    <a:pt x="90666" y="756558"/>
                  </a:lnTo>
                  <a:lnTo>
                    <a:pt x="78770" y="749123"/>
                  </a:lnTo>
                  <a:close/>
                </a:path>
                <a:path extrusionOk="0" h="838835" w="92709">
                  <a:moveTo>
                    <a:pt x="46237" y="790447"/>
                  </a:moveTo>
                  <a:lnTo>
                    <a:pt x="35468" y="807679"/>
                  </a:lnTo>
                  <a:lnTo>
                    <a:pt x="57007" y="807679"/>
                  </a:lnTo>
                  <a:lnTo>
                    <a:pt x="46237" y="790447"/>
                  </a:lnTo>
                  <a:close/>
                </a:path>
                <a:path extrusionOk="0" h="838835" w="92709">
                  <a:moveTo>
                    <a:pt x="58937" y="770127"/>
                  </a:moveTo>
                  <a:lnTo>
                    <a:pt x="46237" y="790447"/>
                  </a:lnTo>
                  <a:lnTo>
                    <a:pt x="57007" y="807679"/>
                  </a:lnTo>
                  <a:lnTo>
                    <a:pt x="58937" y="807679"/>
                  </a:lnTo>
                  <a:lnTo>
                    <a:pt x="58937" y="770127"/>
                  </a:lnTo>
                  <a:close/>
                </a:path>
                <a:path extrusionOk="0" h="838835" w="92709">
                  <a:moveTo>
                    <a:pt x="46237" y="47924"/>
                  </a:moveTo>
                  <a:lnTo>
                    <a:pt x="33537" y="68244"/>
                  </a:lnTo>
                  <a:lnTo>
                    <a:pt x="33537" y="770127"/>
                  </a:lnTo>
                  <a:lnTo>
                    <a:pt x="46237" y="790447"/>
                  </a:lnTo>
                  <a:lnTo>
                    <a:pt x="58937" y="770127"/>
                  </a:lnTo>
                  <a:lnTo>
                    <a:pt x="58937" y="68244"/>
                  </a:lnTo>
                  <a:lnTo>
                    <a:pt x="46237" y="47924"/>
                  </a:lnTo>
                  <a:close/>
                </a:path>
                <a:path extrusionOk="0" h="838835" w="92709">
                  <a:moveTo>
                    <a:pt x="46237" y="0"/>
                  </a:moveTo>
                  <a:lnTo>
                    <a:pt x="0" y="73978"/>
                  </a:lnTo>
                  <a:lnTo>
                    <a:pt x="1808" y="81814"/>
                  </a:lnTo>
                  <a:lnTo>
                    <a:pt x="13703" y="89249"/>
                  </a:lnTo>
                  <a:lnTo>
                    <a:pt x="21539" y="87440"/>
                  </a:lnTo>
                  <a:lnTo>
                    <a:pt x="33537" y="68244"/>
                  </a:lnTo>
                  <a:lnTo>
                    <a:pt x="33537" y="23961"/>
                  </a:lnTo>
                  <a:lnTo>
                    <a:pt x="61212" y="23961"/>
                  </a:lnTo>
                  <a:lnTo>
                    <a:pt x="46237" y="0"/>
                  </a:lnTo>
                  <a:close/>
                </a:path>
                <a:path extrusionOk="0" h="838835" w="92709">
                  <a:moveTo>
                    <a:pt x="61212" y="23961"/>
                  </a:moveTo>
                  <a:lnTo>
                    <a:pt x="58937" y="23961"/>
                  </a:lnTo>
                  <a:lnTo>
                    <a:pt x="58937" y="68244"/>
                  </a:lnTo>
                  <a:lnTo>
                    <a:pt x="70934" y="87440"/>
                  </a:lnTo>
                  <a:lnTo>
                    <a:pt x="78770" y="89249"/>
                  </a:lnTo>
                  <a:lnTo>
                    <a:pt x="90665" y="81814"/>
                  </a:lnTo>
                  <a:lnTo>
                    <a:pt x="92474" y="73978"/>
                  </a:lnTo>
                  <a:lnTo>
                    <a:pt x="61212" y="23961"/>
                  </a:lnTo>
                  <a:close/>
                </a:path>
                <a:path extrusionOk="0" h="838835" w="92709">
                  <a:moveTo>
                    <a:pt x="58937" y="30693"/>
                  </a:moveTo>
                  <a:lnTo>
                    <a:pt x="57006" y="30693"/>
                  </a:lnTo>
                  <a:lnTo>
                    <a:pt x="46237" y="47924"/>
                  </a:lnTo>
                  <a:lnTo>
                    <a:pt x="58937" y="68244"/>
                  </a:lnTo>
                  <a:lnTo>
                    <a:pt x="58937" y="30693"/>
                  </a:lnTo>
                  <a:close/>
                </a:path>
                <a:path extrusionOk="0" h="838835" w="92709">
                  <a:moveTo>
                    <a:pt x="58937" y="23961"/>
                  </a:moveTo>
                  <a:lnTo>
                    <a:pt x="33537" y="23961"/>
                  </a:lnTo>
                  <a:lnTo>
                    <a:pt x="33537" y="68244"/>
                  </a:lnTo>
                  <a:lnTo>
                    <a:pt x="46237" y="47924"/>
                  </a:lnTo>
                  <a:lnTo>
                    <a:pt x="35467" y="30693"/>
                  </a:lnTo>
                  <a:lnTo>
                    <a:pt x="58937" y="30693"/>
                  </a:lnTo>
                  <a:lnTo>
                    <a:pt x="58937" y="23961"/>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31"/>
            <p:cNvSpPr/>
            <p:nvPr/>
          </p:nvSpPr>
          <p:spPr>
            <a:xfrm>
              <a:off x="863985" y="5219324"/>
              <a:ext cx="45720" cy="274320"/>
            </a:xfrm>
            <a:custGeom>
              <a:rect b="b" l="l" r="r" t="t"/>
              <a:pathLst>
                <a:path extrusionOk="0" h="274320"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1" name="Google Shape;961;p31"/>
          <p:cNvSpPr/>
          <p:nvPr/>
        </p:nvSpPr>
        <p:spPr>
          <a:xfrm>
            <a:off x="8192809" y="2797062"/>
            <a:ext cx="217170" cy="2699385"/>
          </a:xfrm>
          <a:custGeom>
            <a:rect b="b" l="l" r="r" t="t"/>
            <a:pathLst>
              <a:path extrusionOk="0" h="2699385" w="217170">
                <a:moveTo>
                  <a:pt x="0" y="2698926"/>
                </a:moveTo>
                <a:lnTo>
                  <a:pt x="43698" y="2693524"/>
                </a:lnTo>
                <a:lnTo>
                  <a:pt x="84399" y="2678032"/>
                </a:lnTo>
                <a:lnTo>
                  <a:pt x="121231" y="2653519"/>
                </a:lnTo>
                <a:lnTo>
                  <a:pt x="153321" y="2621054"/>
                </a:lnTo>
                <a:lnTo>
                  <a:pt x="179798" y="2581706"/>
                </a:lnTo>
                <a:lnTo>
                  <a:pt x="199789" y="2536544"/>
                </a:lnTo>
                <a:lnTo>
                  <a:pt x="212423" y="2486638"/>
                </a:lnTo>
                <a:lnTo>
                  <a:pt x="216829" y="2433056"/>
                </a:lnTo>
                <a:lnTo>
                  <a:pt x="216829" y="265869"/>
                </a:lnTo>
                <a:lnTo>
                  <a:pt x="212423" y="212287"/>
                </a:lnTo>
                <a:lnTo>
                  <a:pt x="199789" y="162381"/>
                </a:lnTo>
                <a:lnTo>
                  <a:pt x="179798" y="117219"/>
                </a:lnTo>
                <a:lnTo>
                  <a:pt x="153321" y="77871"/>
                </a:lnTo>
                <a:lnTo>
                  <a:pt x="121231" y="45406"/>
                </a:lnTo>
                <a:lnTo>
                  <a:pt x="84399" y="20893"/>
                </a:lnTo>
                <a:lnTo>
                  <a:pt x="43698" y="5401"/>
                </a:lnTo>
                <a:lnTo>
                  <a:pt x="0" y="0"/>
                </a:lnTo>
              </a:path>
            </a:pathLst>
          </a:custGeom>
          <a:noFill/>
          <a:ln cap="flat" cmpd="sng" w="50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31"/>
          <p:cNvSpPr txBox="1"/>
          <p:nvPr/>
        </p:nvSpPr>
        <p:spPr>
          <a:xfrm rot="-5400000">
            <a:off x="1220991" y="3891343"/>
            <a:ext cx="431800" cy="479425"/>
          </a:xfrm>
          <a:prstGeom prst="rect">
            <a:avLst/>
          </a:prstGeom>
          <a:noFill/>
          <a:ln>
            <a:noFill/>
          </a:ln>
        </p:spPr>
        <p:txBody>
          <a:bodyPr anchorCtr="0" anchor="t" bIns="0" lIns="0" spcFirstLastPara="1" rIns="0" wrap="square" tIns="0">
            <a:spAutoFit/>
          </a:bodyPr>
          <a:lstStyle/>
          <a:p>
            <a:pPr indent="0" lvl="0" marL="12700" marR="0" rtl="0" algn="l">
              <a:lnSpc>
                <a:spcPct val="113593"/>
              </a:lnSpc>
              <a:spcBef>
                <a:spcPts val="0"/>
              </a:spcBef>
              <a:spcAft>
                <a:spcPts val="0"/>
              </a:spcAft>
              <a:buNone/>
            </a:pPr>
            <a:r>
              <a:rPr b="1"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grpSp>
        <p:nvGrpSpPr>
          <p:cNvPr id="963" name="Google Shape;963;p31"/>
          <p:cNvGrpSpPr/>
          <p:nvPr/>
        </p:nvGrpSpPr>
        <p:grpSpPr>
          <a:xfrm>
            <a:off x="840607" y="2646338"/>
            <a:ext cx="92710" cy="838835"/>
            <a:chOff x="840607" y="2646338"/>
            <a:chExt cx="92710" cy="838835"/>
          </a:xfrm>
        </p:grpSpPr>
        <p:sp>
          <p:nvSpPr>
            <p:cNvPr id="964" name="Google Shape;964;p31"/>
            <p:cNvSpPr/>
            <p:nvPr/>
          </p:nvSpPr>
          <p:spPr>
            <a:xfrm>
              <a:off x="840607" y="2646338"/>
              <a:ext cx="92710" cy="838835"/>
            </a:xfrm>
            <a:custGeom>
              <a:rect b="b" l="l" r="r" t="t"/>
              <a:pathLst>
                <a:path extrusionOk="0" h="838835" w="92709">
                  <a:moveTo>
                    <a:pt x="13704" y="749123"/>
                  </a:moveTo>
                  <a:lnTo>
                    <a:pt x="1808" y="756558"/>
                  </a:lnTo>
                  <a:lnTo>
                    <a:pt x="0" y="764393"/>
                  </a:lnTo>
                  <a:lnTo>
                    <a:pt x="46237" y="838372"/>
                  </a:lnTo>
                  <a:lnTo>
                    <a:pt x="61212" y="814412"/>
                  </a:lnTo>
                  <a:lnTo>
                    <a:pt x="33537" y="814412"/>
                  </a:lnTo>
                  <a:lnTo>
                    <a:pt x="33537" y="770128"/>
                  </a:lnTo>
                  <a:lnTo>
                    <a:pt x="21539" y="750931"/>
                  </a:lnTo>
                  <a:lnTo>
                    <a:pt x="13704" y="749123"/>
                  </a:lnTo>
                  <a:close/>
                </a:path>
                <a:path extrusionOk="0" h="838835" w="92709">
                  <a:moveTo>
                    <a:pt x="33537" y="770128"/>
                  </a:moveTo>
                  <a:lnTo>
                    <a:pt x="33537" y="814412"/>
                  </a:lnTo>
                  <a:lnTo>
                    <a:pt x="58937" y="814412"/>
                  </a:lnTo>
                  <a:lnTo>
                    <a:pt x="58937" y="807679"/>
                  </a:lnTo>
                  <a:lnTo>
                    <a:pt x="35468" y="807679"/>
                  </a:lnTo>
                  <a:lnTo>
                    <a:pt x="46237" y="790448"/>
                  </a:lnTo>
                  <a:lnTo>
                    <a:pt x="33537" y="770128"/>
                  </a:lnTo>
                  <a:close/>
                </a:path>
                <a:path extrusionOk="0" h="838835" w="92709">
                  <a:moveTo>
                    <a:pt x="78770" y="749123"/>
                  </a:moveTo>
                  <a:lnTo>
                    <a:pt x="70935" y="750931"/>
                  </a:lnTo>
                  <a:lnTo>
                    <a:pt x="58937" y="770128"/>
                  </a:lnTo>
                  <a:lnTo>
                    <a:pt x="58937" y="814412"/>
                  </a:lnTo>
                  <a:lnTo>
                    <a:pt x="61212" y="814412"/>
                  </a:lnTo>
                  <a:lnTo>
                    <a:pt x="92474" y="764393"/>
                  </a:lnTo>
                  <a:lnTo>
                    <a:pt x="90666" y="756558"/>
                  </a:lnTo>
                  <a:lnTo>
                    <a:pt x="78770" y="749123"/>
                  </a:lnTo>
                  <a:close/>
                </a:path>
                <a:path extrusionOk="0" h="838835" w="92709">
                  <a:moveTo>
                    <a:pt x="46237" y="790448"/>
                  </a:moveTo>
                  <a:lnTo>
                    <a:pt x="35468" y="807679"/>
                  </a:lnTo>
                  <a:lnTo>
                    <a:pt x="57007" y="807679"/>
                  </a:lnTo>
                  <a:lnTo>
                    <a:pt x="46237" y="790448"/>
                  </a:lnTo>
                  <a:close/>
                </a:path>
                <a:path extrusionOk="0" h="838835" w="92709">
                  <a:moveTo>
                    <a:pt x="58937" y="770128"/>
                  </a:moveTo>
                  <a:lnTo>
                    <a:pt x="46237" y="790448"/>
                  </a:lnTo>
                  <a:lnTo>
                    <a:pt x="57007" y="807679"/>
                  </a:lnTo>
                  <a:lnTo>
                    <a:pt x="58937" y="807679"/>
                  </a:lnTo>
                  <a:lnTo>
                    <a:pt x="58937" y="770128"/>
                  </a:lnTo>
                  <a:close/>
                </a:path>
                <a:path extrusionOk="0" h="838835" w="92709">
                  <a:moveTo>
                    <a:pt x="46237" y="47924"/>
                  </a:moveTo>
                  <a:lnTo>
                    <a:pt x="33537" y="68245"/>
                  </a:lnTo>
                  <a:lnTo>
                    <a:pt x="33537" y="770128"/>
                  </a:lnTo>
                  <a:lnTo>
                    <a:pt x="46237" y="790448"/>
                  </a:lnTo>
                  <a:lnTo>
                    <a:pt x="58937" y="770128"/>
                  </a:lnTo>
                  <a:lnTo>
                    <a:pt x="58937" y="68245"/>
                  </a:lnTo>
                  <a:lnTo>
                    <a:pt x="46237" y="47924"/>
                  </a:lnTo>
                  <a:close/>
                </a:path>
                <a:path extrusionOk="0" h="838835" w="92709">
                  <a:moveTo>
                    <a:pt x="46237" y="0"/>
                  </a:moveTo>
                  <a:lnTo>
                    <a:pt x="0" y="73980"/>
                  </a:lnTo>
                  <a:lnTo>
                    <a:pt x="1808" y="81814"/>
                  </a:lnTo>
                  <a:lnTo>
                    <a:pt x="13703" y="89249"/>
                  </a:lnTo>
                  <a:lnTo>
                    <a:pt x="21539" y="87442"/>
                  </a:lnTo>
                  <a:lnTo>
                    <a:pt x="33537" y="68245"/>
                  </a:lnTo>
                  <a:lnTo>
                    <a:pt x="33537" y="23962"/>
                  </a:lnTo>
                  <a:lnTo>
                    <a:pt x="61213" y="23962"/>
                  </a:lnTo>
                  <a:lnTo>
                    <a:pt x="46237" y="0"/>
                  </a:lnTo>
                  <a:close/>
                </a:path>
                <a:path extrusionOk="0" h="838835" w="92709">
                  <a:moveTo>
                    <a:pt x="61213" y="23962"/>
                  </a:moveTo>
                  <a:lnTo>
                    <a:pt x="58937" y="23962"/>
                  </a:lnTo>
                  <a:lnTo>
                    <a:pt x="58937" y="68245"/>
                  </a:lnTo>
                  <a:lnTo>
                    <a:pt x="70934" y="87442"/>
                  </a:lnTo>
                  <a:lnTo>
                    <a:pt x="78770" y="89249"/>
                  </a:lnTo>
                  <a:lnTo>
                    <a:pt x="90665" y="81814"/>
                  </a:lnTo>
                  <a:lnTo>
                    <a:pt x="92474" y="73980"/>
                  </a:lnTo>
                  <a:lnTo>
                    <a:pt x="61213" y="23962"/>
                  </a:lnTo>
                  <a:close/>
                </a:path>
                <a:path extrusionOk="0" h="838835" w="92709">
                  <a:moveTo>
                    <a:pt x="58937" y="30693"/>
                  </a:moveTo>
                  <a:lnTo>
                    <a:pt x="57006" y="30693"/>
                  </a:lnTo>
                  <a:lnTo>
                    <a:pt x="46237" y="47924"/>
                  </a:lnTo>
                  <a:lnTo>
                    <a:pt x="58937" y="68245"/>
                  </a:lnTo>
                  <a:lnTo>
                    <a:pt x="58937" y="30693"/>
                  </a:lnTo>
                  <a:close/>
                </a:path>
                <a:path extrusionOk="0" h="838835" w="92709">
                  <a:moveTo>
                    <a:pt x="58937" y="23962"/>
                  </a:moveTo>
                  <a:lnTo>
                    <a:pt x="33537" y="23962"/>
                  </a:lnTo>
                  <a:lnTo>
                    <a:pt x="33537" y="68245"/>
                  </a:lnTo>
                  <a:lnTo>
                    <a:pt x="46237" y="47924"/>
                  </a:lnTo>
                  <a:lnTo>
                    <a:pt x="35467" y="30693"/>
                  </a:lnTo>
                  <a:lnTo>
                    <a:pt x="58937" y="30693"/>
                  </a:lnTo>
                  <a:lnTo>
                    <a:pt x="58937" y="23962"/>
                  </a:lnTo>
                  <a:close/>
                </a:path>
                <a:path extrusionOk="0" h="8388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31"/>
            <p:cNvSpPr/>
            <p:nvPr/>
          </p:nvSpPr>
          <p:spPr>
            <a:xfrm>
              <a:off x="863985" y="2928364"/>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6" name="Google Shape;966;p31"/>
          <p:cNvSpPr txBox="1"/>
          <p:nvPr/>
        </p:nvSpPr>
        <p:spPr>
          <a:xfrm>
            <a:off x="801116" y="2913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967" name="Google Shape;967;p31"/>
          <p:cNvGrpSpPr/>
          <p:nvPr/>
        </p:nvGrpSpPr>
        <p:grpSpPr>
          <a:xfrm>
            <a:off x="1010549" y="3556877"/>
            <a:ext cx="842010" cy="92710"/>
            <a:chOff x="1010549" y="3556877"/>
            <a:chExt cx="842010" cy="92710"/>
          </a:xfrm>
        </p:grpSpPr>
        <p:sp>
          <p:nvSpPr>
            <p:cNvPr id="968" name="Google Shape;968;p31"/>
            <p:cNvSpPr/>
            <p:nvPr/>
          </p:nvSpPr>
          <p:spPr>
            <a:xfrm>
              <a:off x="1010549" y="3556877"/>
              <a:ext cx="842010" cy="92710"/>
            </a:xfrm>
            <a:custGeom>
              <a:rect b="b" l="l" r="r" t="t"/>
              <a:pathLst>
                <a:path extrusionOk="0" h="92710" w="842010">
                  <a:moveTo>
                    <a:pt x="73979" y="1"/>
                  </a:moveTo>
                  <a:lnTo>
                    <a:pt x="0" y="46238"/>
                  </a:lnTo>
                  <a:lnTo>
                    <a:pt x="73979" y="92475"/>
                  </a:lnTo>
                  <a:lnTo>
                    <a:pt x="81815" y="90666"/>
                  </a:lnTo>
                  <a:lnTo>
                    <a:pt x="89249" y="78770"/>
                  </a:lnTo>
                  <a:lnTo>
                    <a:pt x="87441" y="70935"/>
                  </a:lnTo>
                  <a:lnTo>
                    <a:pt x="68244" y="58938"/>
                  </a:lnTo>
                  <a:lnTo>
                    <a:pt x="23961" y="58938"/>
                  </a:lnTo>
                  <a:lnTo>
                    <a:pt x="23961" y="33538"/>
                  </a:lnTo>
                  <a:lnTo>
                    <a:pt x="68246" y="33536"/>
                  </a:lnTo>
                  <a:lnTo>
                    <a:pt x="87441" y="21539"/>
                  </a:lnTo>
                  <a:lnTo>
                    <a:pt x="89248" y="13704"/>
                  </a:lnTo>
                  <a:lnTo>
                    <a:pt x="81808" y="1808"/>
                  </a:lnTo>
                  <a:lnTo>
                    <a:pt x="73979" y="1"/>
                  </a:lnTo>
                  <a:close/>
                </a:path>
                <a:path extrusionOk="0" h="92710" w="842010">
                  <a:moveTo>
                    <a:pt x="821100" y="33536"/>
                  </a:moveTo>
                  <a:lnTo>
                    <a:pt x="817459" y="33536"/>
                  </a:lnTo>
                  <a:lnTo>
                    <a:pt x="817459" y="58936"/>
                  </a:lnTo>
                  <a:lnTo>
                    <a:pt x="773175" y="58938"/>
                  </a:lnTo>
                  <a:lnTo>
                    <a:pt x="753979" y="70935"/>
                  </a:lnTo>
                  <a:lnTo>
                    <a:pt x="752171" y="78771"/>
                  </a:lnTo>
                  <a:lnTo>
                    <a:pt x="759612" y="90667"/>
                  </a:lnTo>
                  <a:lnTo>
                    <a:pt x="767441" y="92475"/>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6" y="35468"/>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7" y="58936"/>
                  </a:lnTo>
                  <a:lnTo>
                    <a:pt x="793495" y="46238"/>
                  </a:lnTo>
                  <a:lnTo>
                    <a:pt x="773175" y="33536"/>
                  </a:lnTo>
                  <a:close/>
                </a:path>
                <a:path extrusionOk="0" h="92710" w="842010">
                  <a:moveTo>
                    <a:pt x="793496" y="46237"/>
                  </a:moveTo>
                  <a:lnTo>
                    <a:pt x="773177" y="58936"/>
                  </a:lnTo>
                  <a:lnTo>
                    <a:pt x="817459" y="58936"/>
                  </a:lnTo>
                  <a:lnTo>
                    <a:pt x="817459" y="57006"/>
                  </a:lnTo>
                  <a:lnTo>
                    <a:pt x="810726" y="57006"/>
                  </a:lnTo>
                  <a:lnTo>
                    <a:pt x="793496" y="46237"/>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8"/>
                  </a:moveTo>
                  <a:lnTo>
                    <a:pt x="793497" y="46236"/>
                  </a:lnTo>
                  <a:lnTo>
                    <a:pt x="810726" y="57006"/>
                  </a:lnTo>
                  <a:lnTo>
                    <a:pt x="810726" y="35468"/>
                  </a:lnTo>
                  <a:close/>
                </a:path>
                <a:path extrusionOk="0" h="92710" w="842010">
                  <a:moveTo>
                    <a:pt x="817459" y="35468"/>
                  </a:moveTo>
                  <a:lnTo>
                    <a:pt x="810726" y="35468"/>
                  </a:lnTo>
                  <a:lnTo>
                    <a:pt x="810726" y="57006"/>
                  </a:lnTo>
                  <a:lnTo>
                    <a:pt x="817459" y="57006"/>
                  </a:lnTo>
                  <a:lnTo>
                    <a:pt x="817459" y="35468"/>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7" y="46236"/>
                  </a:lnTo>
                  <a:lnTo>
                    <a:pt x="810726" y="35468"/>
                  </a:lnTo>
                  <a:lnTo>
                    <a:pt x="817459" y="35468"/>
                  </a:lnTo>
                  <a:lnTo>
                    <a:pt x="817459" y="33536"/>
                  </a:lnTo>
                  <a:close/>
                </a:path>
                <a:path extrusionOk="0" h="92710" w="842010">
                  <a:moveTo>
                    <a:pt x="767441" y="0"/>
                  </a:moveTo>
                  <a:lnTo>
                    <a:pt x="759604" y="1809"/>
                  </a:lnTo>
                  <a:lnTo>
                    <a:pt x="752171" y="13705"/>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31"/>
            <p:cNvSpPr/>
            <p:nvPr/>
          </p:nvSpPr>
          <p:spPr>
            <a:xfrm>
              <a:off x="1248379" y="358025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0" name="Google Shape;970;p31"/>
          <p:cNvSpPr txBox="1"/>
          <p:nvPr/>
        </p:nvSpPr>
        <p:spPr>
          <a:xfrm>
            <a:off x="1342359" y="34650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grpSp>
        <p:nvGrpSpPr>
          <p:cNvPr id="971" name="Google Shape;971;p31"/>
          <p:cNvGrpSpPr/>
          <p:nvPr/>
        </p:nvGrpSpPr>
        <p:grpSpPr>
          <a:xfrm>
            <a:off x="928020" y="2271712"/>
            <a:ext cx="1304990" cy="1212912"/>
            <a:chOff x="928020" y="2271712"/>
            <a:chExt cx="1304990" cy="1212912"/>
          </a:xfrm>
        </p:grpSpPr>
        <p:sp>
          <p:nvSpPr>
            <p:cNvPr id="972" name="Google Shape;972;p31"/>
            <p:cNvSpPr/>
            <p:nvPr/>
          </p:nvSpPr>
          <p:spPr>
            <a:xfrm>
              <a:off x="928020" y="2271712"/>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6" y="348131"/>
                  </a:lnTo>
                  <a:lnTo>
                    <a:pt x="29681" y="348131"/>
                  </a:lnTo>
                  <a:lnTo>
                    <a:pt x="14860" y="332502"/>
                  </a:lnTo>
                  <a:lnTo>
                    <a:pt x="34774" y="328459"/>
                  </a:lnTo>
                  <a:lnTo>
                    <a:pt x="40779" y="305261"/>
                  </a:lnTo>
                  <a:close/>
                </a:path>
                <a:path extrusionOk="0" h="361950" w="381634">
                  <a:moveTo>
                    <a:pt x="80442" y="319187"/>
                  </a:moveTo>
                  <a:lnTo>
                    <a:pt x="58256" y="323692"/>
                  </a:lnTo>
                  <a:lnTo>
                    <a:pt x="26126" y="354162"/>
                  </a:lnTo>
                  <a:lnTo>
                    <a:pt x="35832" y="354162"/>
                  </a:lnTo>
                  <a:lnTo>
                    <a:pt x="85495" y="344079"/>
                  </a:lnTo>
                  <a:lnTo>
                    <a:pt x="89936" y="337376"/>
                  </a:lnTo>
                  <a:lnTo>
                    <a:pt x="87145" y="323629"/>
                  </a:lnTo>
                  <a:lnTo>
                    <a:pt x="80442" y="319187"/>
                  </a:lnTo>
                  <a:close/>
                </a:path>
                <a:path extrusionOk="0" h="361950" w="381634">
                  <a:moveTo>
                    <a:pt x="34774" y="328459"/>
                  </a:moveTo>
                  <a:lnTo>
                    <a:pt x="14860" y="332502"/>
                  </a:lnTo>
                  <a:lnTo>
                    <a:pt x="29681" y="348131"/>
                  </a:lnTo>
                  <a:lnTo>
                    <a:pt x="34774" y="328459"/>
                  </a:lnTo>
                  <a:close/>
                </a:path>
                <a:path extrusionOk="0" h="361950" w="381634">
                  <a:moveTo>
                    <a:pt x="58256" y="323692"/>
                  </a:moveTo>
                  <a:lnTo>
                    <a:pt x="34774" y="328459"/>
                  </a:lnTo>
                  <a:lnTo>
                    <a:pt x="29681" y="348131"/>
                  </a:lnTo>
                  <a:lnTo>
                    <a:pt x="32486" y="348131"/>
                  </a:lnTo>
                  <a:lnTo>
                    <a:pt x="58256" y="323692"/>
                  </a:lnTo>
                  <a:close/>
                </a:path>
                <a:path extrusionOk="0" h="361950" w="381634">
                  <a:moveTo>
                    <a:pt x="346351" y="32978"/>
                  </a:moveTo>
                  <a:lnTo>
                    <a:pt x="322867" y="37745"/>
                  </a:lnTo>
                  <a:lnTo>
                    <a:pt x="40779" y="305261"/>
                  </a:lnTo>
                  <a:lnTo>
                    <a:pt x="34774" y="328459"/>
                  </a:lnTo>
                  <a:lnTo>
                    <a:pt x="58256" y="323692"/>
                  </a:lnTo>
                  <a:lnTo>
                    <a:pt x="340346" y="56174"/>
                  </a:lnTo>
                  <a:lnTo>
                    <a:pt x="346351" y="32978"/>
                  </a:lnTo>
                  <a:close/>
                </a:path>
                <a:path extrusionOk="0" h="361950" w="381634">
                  <a:moveTo>
                    <a:pt x="379242" y="7273"/>
                  </a:moveTo>
                  <a:lnTo>
                    <a:pt x="354999" y="7273"/>
                  </a:lnTo>
                  <a:lnTo>
                    <a:pt x="372477" y="25703"/>
                  </a:lnTo>
                  <a:lnTo>
                    <a:pt x="340346" y="56174"/>
                  </a:lnTo>
                  <a:lnTo>
                    <a:pt x="334672" y="78091"/>
                  </a:lnTo>
                  <a:lnTo>
                    <a:pt x="338752" y="85020"/>
                  </a:lnTo>
                  <a:lnTo>
                    <a:pt x="352332" y="88535"/>
                  </a:lnTo>
                  <a:lnTo>
                    <a:pt x="359261" y="84456"/>
                  </a:lnTo>
                  <a:lnTo>
                    <a:pt x="379242" y="7273"/>
                  </a:lnTo>
                  <a:close/>
                </a:path>
                <a:path extrusionOk="0" h="361950" w="381634">
                  <a:moveTo>
                    <a:pt x="360720" y="13305"/>
                  </a:moveTo>
                  <a:lnTo>
                    <a:pt x="351443" y="13305"/>
                  </a:lnTo>
                  <a:lnTo>
                    <a:pt x="366264" y="28935"/>
                  </a:lnTo>
                  <a:lnTo>
                    <a:pt x="346351" y="32978"/>
                  </a:lnTo>
                  <a:lnTo>
                    <a:pt x="340346" y="56174"/>
                  </a:lnTo>
                  <a:lnTo>
                    <a:pt x="372477" y="25703"/>
                  </a:lnTo>
                  <a:lnTo>
                    <a:pt x="360720" y="13305"/>
                  </a:lnTo>
                  <a:close/>
                </a:path>
                <a:path extrusionOk="0" h="361950" w="381634">
                  <a:moveTo>
                    <a:pt x="381124" y="0"/>
                  </a:moveTo>
                  <a:lnTo>
                    <a:pt x="295629" y="17357"/>
                  </a:lnTo>
                  <a:lnTo>
                    <a:pt x="291188" y="24060"/>
                  </a:lnTo>
                  <a:lnTo>
                    <a:pt x="293979" y="37807"/>
                  </a:lnTo>
                  <a:lnTo>
                    <a:pt x="300682" y="42249"/>
                  </a:lnTo>
                  <a:lnTo>
                    <a:pt x="322867" y="37745"/>
                  </a:lnTo>
                  <a:lnTo>
                    <a:pt x="354999" y="7273"/>
                  </a:lnTo>
                  <a:lnTo>
                    <a:pt x="379242" y="7273"/>
                  </a:lnTo>
                  <a:lnTo>
                    <a:pt x="381124" y="0"/>
                  </a:lnTo>
                  <a:close/>
                </a:path>
                <a:path extrusionOk="0" h="361950" w="381634">
                  <a:moveTo>
                    <a:pt x="354999" y="7273"/>
                  </a:moveTo>
                  <a:lnTo>
                    <a:pt x="322867" y="37745"/>
                  </a:lnTo>
                  <a:lnTo>
                    <a:pt x="346351" y="32978"/>
                  </a:lnTo>
                  <a:lnTo>
                    <a:pt x="351443" y="13305"/>
                  </a:lnTo>
                  <a:lnTo>
                    <a:pt x="360720" y="13305"/>
                  </a:lnTo>
                  <a:lnTo>
                    <a:pt x="354999" y="7273"/>
                  </a:lnTo>
                  <a:close/>
                </a:path>
                <a:path extrusionOk="0" h="361950" w="381634">
                  <a:moveTo>
                    <a:pt x="351443" y="13305"/>
                  </a:moveTo>
                  <a:lnTo>
                    <a:pt x="346351" y="32978"/>
                  </a:lnTo>
                  <a:lnTo>
                    <a:pt x="366264" y="28935"/>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31"/>
            <p:cNvSpPr/>
            <p:nvPr/>
          </p:nvSpPr>
          <p:spPr>
            <a:xfrm>
              <a:off x="1391627" y="2285110"/>
              <a:ext cx="841375" cy="838200"/>
            </a:xfrm>
            <a:custGeom>
              <a:rect b="b" l="l" r="r" t="t"/>
              <a:pathLst>
                <a:path extrusionOk="0" h="838200" w="841375">
                  <a:moveTo>
                    <a:pt x="841248" y="0"/>
                  </a:moveTo>
                  <a:lnTo>
                    <a:pt x="0" y="0"/>
                  </a:lnTo>
                  <a:lnTo>
                    <a:pt x="0" y="361315"/>
                  </a:lnTo>
                  <a:lnTo>
                    <a:pt x="0" y="838200"/>
                  </a:lnTo>
                  <a:lnTo>
                    <a:pt x="841248" y="838200"/>
                  </a:lnTo>
                  <a:lnTo>
                    <a:pt x="841248" y="361315"/>
                  </a:lnTo>
                  <a:lnTo>
                    <a:pt x="841248"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31"/>
            <p:cNvSpPr/>
            <p:nvPr/>
          </p:nvSpPr>
          <p:spPr>
            <a:xfrm>
              <a:off x="1391635" y="2285107"/>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31"/>
            <p:cNvSpPr/>
            <p:nvPr/>
          </p:nvSpPr>
          <p:spPr>
            <a:xfrm>
              <a:off x="1086827" y="2579179"/>
              <a:ext cx="841375" cy="838200"/>
            </a:xfrm>
            <a:custGeom>
              <a:rect b="b" l="l" r="r" t="t"/>
              <a:pathLst>
                <a:path extrusionOk="0" h="838200" w="841375">
                  <a:moveTo>
                    <a:pt x="841248" y="0"/>
                  </a:moveTo>
                  <a:lnTo>
                    <a:pt x="0" y="0"/>
                  </a:lnTo>
                  <a:lnTo>
                    <a:pt x="0" y="67246"/>
                  </a:lnTo>
                  <a:lnTo>
                    <a:pt x="0" y="838200"/>
                  </a:lnTo>
                  <a:lnTo>
                    <a:pt x="841248" y="838200"/>
                  </a:lnTo>
                  <a:lnTo>
                    <a:pt x="841248" y="67246"/>
                  </a:lnTo>
                  <a:lnTo>
                    <a:pt x="841248"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31"/>
            <p:cNvSpPr/>
            <p:nvPr/>
          </p:nvSpPr>
          <p:spPr>
            <a:xfrm>
              <a:off x="1086835" y="2579169"/>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31"/>
            <p:cNvSpPr/>
            <p:nvPr/>
          </p:nvSpPr>
          <p:spPr>
            <a:xfrm>
              <a:off x="1010635" y="2646424"/>
              <a:ext cx="841375" cy="838200"/>
            </a:xfrm>
            <a:custGeom>
              <a:rect b="b" l="l" r="r" t="t"/>
              <a:pathLst>
                <a:path extrusionOk="0" h="838200" w="841375">
                  <a:moveTo>
                    <a:pt x="841247" y="0"/>
                  </a:moveTo>
                  <a:lnTo>
                    <a:pt x="0" y="0"/>
                  </a:lnTo>
                  <a:lnTo>
                    <a:pt x="0" y="838200"/>
                  </a:lnTo>
                  <a:lnTo>
                    <a:pt x="841247" y="838200"/>
                  </a:lnTo>
                  <a:lnTo>
                    <a:pt x="841247"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31"/>
            <p:cNvSpPr/>
            <p:nvPr/>
          </p:nvSpPr>
          <p:spPr>
            <a:xfrm>
              <a:off x="1010635" y="264642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31"/>
            <p:cNvSpPr/>
            <p:nvPr/>
          </p:nvSpPr>
          <p:spPr>
            <a:xfrm>
              <a:off x="1021482" y="2340594"/>
              <a:ext cx="200660" cy="194310"/>
            </a:xfrm>
            <a:custGeom>
              <a:rect b="b" l="l" r="r" t="t"/>
              <a:pathLst>
                <a:path extrusionOk="0" h="194310" w="200659">
                  <a:moveTo>
                    <a:pt x="138984" y="0"/>
                  </a:moveTo>
                  <a:lnTo>
                    <a:pt x="0" y="125475"/>
                  </a:lnTo>
                  <a:lnTo>
                    <a:pt x="61643" y="193755"/>
                  </a:lnTo>
                  <a:lnTo>
                    <a:pt x="200627" y="68279"/>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0" name="Google Shape;980;p31"/>
          <p:cNvSpPr txBox="1"/>
          <p:nvPr/>
        </p:nvSpPr>
        <p:spPr>
          <a:xfrm>
            <a:off x="801116" y="5205476"/>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R</a:t>
            </a:r>
            <a:endParaRPr sz="1800">
              <a:solidFill>
                <a:schemeClr val="dk1"/>
              </a:solidFill>
              <a:latin typeface="Arial"/>
              <a:ea typeface="Arial"/>
              <a:cs typeface="Arial"/>
              <a:sym typeface="Arial"/>
            </a:endParaRPr>
          </a:p>
        </p:txBody>
      </p:sp>
      <p:grpSp>
        <p:nvGrpSpPr>
          <p:cNvPr id="981" name="Google Shape;981;p31"/>
          <p:cNvGrpSpPr/>
          <p:nvPr/>
        </p:nvGrpSpPr>
        <p:grpSpPr>
          <a:xfrm>
            <a:off x="1010549" y="5847836"/>
            <a:ext cx="842010" cy="92710"/>
            <a:chOff x="1010549" y="5847836"/>
            <a:chExt cx="842010" cy="92710"/>
          </a:xfrm>
        </p:grpSpPr>
        <p:sp>
          <p:nvSpPr>
            <p:cNvPr id="982" name="Google Shape;982;p31"/>
            <p:cNvSpPr/>
            <p:nvPr/>
          </p:nvSpPr>
          <p:spPr>
            <a:xfrm>
              <a:off x="1010549" y="5847836"/>
              <a:ext cx="842010" cy="92710"/>
            </a:xfrm>
            <a:custGeom>
              <a:rect b="b" l="l" r="r" t="t"/>
              <a:pathLst>
                <a:path extrusionOk="0" h="92710" w="842010">
                  <a:moveTo>
                    <a:pt x="73979" y="1"/>
                  </a:moveTo>
                  <a:lnTo>
                    <a:pt x="0" y="46238"/>
                  </a:lnTo>
                  <a:lnTo>
                    <a:pt x="73984" y="92473"/>
                  </a:lnTo>
                  <a:lnTo>
                    <a:pt x="81814" y="90666"/>
                  </a:lnTo>
                  <a:lnTo>
                    <a:pt x="89249" y="78770"/>
                  </a:lnTo>
                  <a:lnTo>
                    <a:pt x="87439" y="70934"/>
                  </a:lnTo>
                  <a:lnTo>
                    <a:pt x="68244" y="58938"/>
                  </a:lnTo>
                  <a:lnTo>
                    <a:pt x="23961" y="58938"/>
                  </a:lnTo>
                  <a:lnTo>
                    <a:pt x="23961" y="33538"/>
                  </a:lnTo>
                  <a:lnTo>
                    <a:pt x="68246" y="33536"/>
                  </a:lnTo>
                  <a:lnTo>
                    <a:pt x="87441" y="21539"/>
                  </a:lnTo>
                  <a:lnTo>
                    <a:pt x="89249" y="13704"/>
                  </a:lnTo>
                  <a:lnTo>
                    <a:pt x="81814" y="1808"/>
                  </a:lnTo>
                  <a:lnTo>
                    <a:pt x="73979" y="1"/>
                  </a:lnTo>
                  <a:close/>
                </a:path>
                <a:path extrusionOk="0" h="92710" w="842010">
                  <a:moveTo>
                    <a:pt x="821100" y="33536"/>
                  </a:moveTo>
                  <a:lnTo>
                    <a:pt x="817459" y="33536"/>
                  </a:lnTo>
                  <a:lnTo>
                    <a:pt x="817459" y="58936"/>
                  </a:lnTo>
                  <a:lnTo>
                    <a:pt x="773173" y="58938"/>
                  </a:lnTo>
                  <a:lnTo>
                    <a:pt x="753979" y="70935"/>
                  </a:lnTo>
                  <a:lnTo>
                    <a:pt x="752170" y="78770"/>
                  </a:lnTo>
                  <a:lnTo>
                    <a:pt x="759606" y="90666"/>
                  </a:lnTo>
                  <a:lnTo>
                    <a:pt x="767441" y="92473"/>
                  </a:lnTo>
                  <a:lnTo>
                    <a:pt x="841420" y="46236"/>
                  </a:lnTo>
                  <a:lnTo>
                    <a:pt x="821100" y="33536"/>
                  </a:lnTo>
                  <a:close/>
                </a:path>
                <a:path extrusionOk="0" h="92710" w="842010">
                  <a:moveTo>
                    <a:pt x="68244" y="33538"/>
                  </a:moveTo>
                  <a:lnTo>
                    <a:pt x="23961" y="33538"/>
                  </a:lnTo>
                  <a:lnTo>
                    <a:pt x="23961" y="58938"/>
                  </a:lnTo>
                  <a:lnTo>
                    <a:pt x="68244" y="58938"/>
                  </a:lnTo>
                  <a:lnTo>
                    <a:pt x="65156" y="57007"/>
                  </a:lnTo>
                  <a:lnTo>
                    <a:pt x="30693" y="57007"/>
                  </a:lnTo>
                  <a:lnTo>
                    <a:pt x="30693" y="35468"/>
                  </a:lnTo>
                  <a:lnTo>
                    <a:pt x="65158" y="35467"/>
                  </a:lnTo>
                  <a:lnTo>
                    <a:pt x="68244" y="33538"/>
                  </a:lnTo>
                  <a:close/>
                </a:path>
                <a:path extrusionOk="0" h="92710" w="842010">
                  <a:moveTo>
                    <a:pt x="68244" y="58938"/>
                  </a:moveTo>
                  <a:lnTo>
                    <a:pt x="23961" y="58938"/>
                  </a:lnTo>
                  <a:lnTo>
                    <a:pt x="68244" y="58938"/>
                  </a:lnTo>
                  <a:close/>
                </a:path>
                <a:path extrusionOk="0" h="92710" w="842010">
                  <a:moveTo>
                    <a:pt x="773175" y="33536"/>
                  </a:moveTo>
                  <a:lnTo>
                    <a:pt x="68244" y="33538"/>
                  </a:lnTo>
                  <a:lnTo>
                    <a:pt x="47924" y="46238"/>
                  </a:lnTo>
                  <a:lnTo>
                    <a:pt x="68244" y="58938"/>
                  </a:lnTo>
                  <a:lnTo>
                    <a:pt x="773175" y="58936"/>
                  </a:lnTo>
                  <a:lnTo>
                    <a:pt x="793495" y="46236"/>
                  </a:lnTo>
                  <a:lnTo>
                    <a:pt x="773175" y="33536"/>
                  </a:lnTo>
                  <a:close/>
                </a:path>
                <a:path extrusionOk="0" h="92710" w="842010">
                  <a:moveTo>
                    <a:pt x="793495" y="46236"/>
                  </a:moveTo>
                  <a:lnTo>
                    <a:pt x="773175" y="58936"/>
                  </a:lnTo>
                  <a:lnTo>
                    <a:pt x="817459" y="58936"/>
                  </a:lnTo>
                  <a:lnTo>
                    <a:pt x="817459" y="57006"/>
                  </a:lnTo>
                  <a:lnTo>
                    <a:pt x="810726" y="57006"/>
                  </a:lnTo>
                  <a:lnTo>
                    <a:pt x="793495" y="46236"/>
                  </a:lnTo>
                  <a:close/>
                </a:path>
                <a:path extrusionOk="0" h="92710" w="842010">
                  <a:moveTo>
                    <a:pt x="30693" y="35468"/>
                  </a:moveTo>
                  <a:lnTo>
                    <a:pt x="30693" y="57007"/>
                  </a:lnTo>
                  <a:lnTo>
                    <a:pt x="47924" y="46238"/>
                  </a:lnTo>
                  <a:lnTo>
                    <a:pt x="30693" y="35468"/>
                  </a:lnTo>
                  <a:close/>
                </a:path>
                <a:path extrusionOk="0" h="92710" w="842010">
                  <a:moveTo>
                    <a:pt x="47924" y="46238"/>
                  </a:moveTo>
                  <a:lnTo>
                    <a:pt x="30693" y="57007"/>
                  </a:lnTo>
                  <a:lnTo>
                    <a:pt x="65156" y="57007"/>
                  </a:lnTo>
                  <a:lnTo>
                    <a:pt x="47924" y="46238"/>
                  </a:lnTo>
                  <a:close/>
                </a:path>
                <a:path extrusionOk="0" h="92710" w="842010">
                  <a:moveTo>
                    <a:pt x="810726" y="35467"/>
                  </a:moveTo>
                  <a:lnTo>
                    <a:pt x="793495" y="46236"/>
                  </a:lnTo>
                  <a:lnTo>
                    <a:pt x="810726" y="57006"/>
                  </a:lnTo>
                  <a:lnTo>
                    <a:pt x="810726" y="35467"/>
                  </a:lnTo>
                  <a:close/>
                </a:path>
                <a:path extrusionOk="0" h="92710" w="842010">
                  <a:moveTo>
                    <a:pt x="817459" y="35467"/>
                  </a:moveTo>
                  <a:lnTo>
                    <a:pt x="810726" y="35467"/>
                  </a:lnTo>
                  <a:lnTo>
                    <a:pt x="810726" y="57006"/>
                  </a:lnTo>
                  <a:lnTo>
                    <a:pt x="817459" y="57006"/>
                  </a:lnTo>
                  <a:lnTo>
                    <a:pt x="817459" y="35467"/>
                  </a:lnTo>
                  <a:close/>
                </a:path>
                <a:path extrusionOk="0" h="92710" w="842010">
                  <a:moveTo>
                    <a:pt x="65156" y="35468"/>
                  </a:moveTo>
                  <a:lnTo>
                    <a:pt x="30693" y="35468"/>
                  </a:lnTo>
                  <a:lnTo>
                    <a:pt x="47926" y="46236"/>
                  </a:lnTo>
                  <a:lnTo>
                    <a:pt x="65156" y="35468"/>
                  </a:lnTo>
                  <a:close/>
                </a:path>
                <a:path extrusionOk="0" h="92710" w="842010">
                  <a:moveTo>
                    <a:pt x="817459" y="33536"/>
                  </a:moveTo>
                  <a:lnTo>
                    <a:pt x="773175" y="33536"/>
                  </a:lnTo>
                  <a:lnTo>
                    <a:pt x="793495" y="46236"/>
                  </a:lnTo>
                  <a:lnTo>
                    <a:pt x="810726" y="35467"/>
                  </a:lnTo>
                  <a:lnTo>
                    <a:pt x="817459" y="35467"/>
                  </a:lnTo>
                  <a:lnTo>
                    <a:pt x="817459" y="33536"/>
                  </a:lnTo>
                  <a:close/>
                </a:path>
                <a:path extrusionOk="0" h="92710" w="842010">
                  <a:moveTo>
                    <a:pt x="767441" y="0"/>
                  </a:moveTo>
                  <a:lnTo>
                    <a:pt x="759605" y="1808"/>
                  </a:lnTo>
                  <a:lnTo>
                    <a:pt x="752170" y="13704"/>
                  </a:lnTo>
                  <a:lnTo>
                    <a:pt x="753981" y="21540"/>
                  </a:lnTo>
                  <a:lnTo>
                    <a:pt x="773175" y="33536"/>
                  </a:lnTo>
                  <a:lnTo>
                    <a:pt x="821100" y="33536"/>
                  </a:lnTo>
                  <a:lnTo>
                    <a:pt x="76744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31"/>
            <p:cNvSpPr/>
            <p:nvPr/>
          </p:nvSpPr>
          <p:spPr>
            <a:xfrm>
              <a:off x="1248379" y="5871215"/>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84" name="Google Shape;984;p31"/>
          <p:cNvSpPr txBox="1"/>
          <p:nvPr/>
        </p:nvSpPr>
        <p:spPr>
          <a:xfrm>
            <a:off x="1342359" y="5757164"/>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S</a:t>
            </a:r>
            <a:endParaRPr sz="1800">
              <a:solidFill>
                <a:schemeClr val="dk1"/>
              </a:solidFill>
              <a:latin typeface="Arial"/>
              <a:ea typeface="Arial"/>
              <a:cs typeface="Arial"/>
              <a:sym typeface="Arial"/>
            </a:endParaRPr>
          </a:p>
        </p:txBody>
      </p:sp>
      <p:sp>
        <p:nvSpPr>
          <p:cNvPr id="985" name="Google Shape;985;p31"/>
          <p:cNvSpPr txBox="1"/>
          <p:nvPr/>
        </p:nvSpPr>
        <p:spPr>
          <a:xfrm rot="-2700000">
            <a:off x="1065838" y="45799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86" name="Google Shape;986;p31"/>
          <p:cNvSpPr txBox="1"/>
          <p:nvPr/>
        </p:nvSpPr>
        <p:spPr>
          <a:xfrm>
            <a:off x="1863504" y="4523102"/>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987" name="Google Shape;987;p31"/>
          <p:cNvGrpSpPr/>
          <p:nvPr/>
        </p:nvGrpSpPr>
        <p:grpSpPr>
          <a:xfrm>
            <a:off x="928020" y="4562671"/>
            <a:ext cx="1304990" cy="1212913"/>
            <a:chOff x="928020" y="4562671"/>
            <a:chExt cx="1304990" cy="1212913"/>
          </a:xfrm>
        </p:grpSpPr>
        <p:sp>
          <p:nvSpPr>
            <p:cNvPr id="988" name="Google Shape;988;p31"/>
            <p:cNvSpPr/>
            <p:nvPr/>
          </p:nvSpPr>
          <p:spPr>
            <a:xfrm>
              <a:off x="928020" y="4562671"/>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7" y="348129"/>
                  </a:lnTo>
                  <a:lnTo>
                    <a:pt x="29681" y="348129"/>
                  </a:lnTo>
                  <a:lnTo>
                    <a:pt x="14860" y="332501"/>
                  </a:lnTo>
                  <a:lnTo>
                    <a:pt x="34774" y="328458"/>
                  </a:lnTo>
                  <a:lnTo>
                    <a:pt x="40779" y="305261"/>
                  </a:lnTo>
                  <a:close/>
                </a:path>
                <a:path extrusionOk="0" h="361950" w="381634">
                  <a:moveTo>
                    <a:pt x="80442" y="319187"/>
                  </a:moveTo>
                  <a:lnTo>
                    <a:pt x="58257" y="323691"/>
                  </a:lnTo>
                  <a:lnTo>
                    <a:pt x="26126" y="354162"/>
                  </a:lnTo>
                  <a:lnTo>
                    <a:pt x="35832" y="354162"/>
                  </a:lnTo>
                  <a:lnTo>
                    <a:pt x="85495" y="344079"/>
                  </a:lnTo>
                  <a:lnTo>
                    <a:pt x="89936" y="337375"/>
                  </a:lnTo>
                  <a:lnTo>
                    <a:pt x="87145" y="323629"/>
                  </a:lnTo>
                  <a:lnTo>
                    <a:pt x="80442" y="319187"/>
                  </a:lnTo>
                  <a:close/>
                </a:path>
                <a:path extrusionOk="0" h="361950" w="381634">
                  <a:moveTo>
                    <a:pt x="34774" y="328458"/>
                  </a:moveTo>
                  <a:lnTo>
                    <a:pt x="14860" y="332501"/>
                  </a:lnTo>
                  <a:lnTo>
                    <a:pt x="29681" y="348129"/>
                  </a:lnTo>
                  <a:lnTo>
                    <a:pt x="34774" y="328458"/>
                  </a:lnTo>
                  <a:close/>
                </a:path>
                <a:path extrusionOk="0" h="361950" w="381634">
                  <a:moveTo>
                    <a:pt x="58257" y="323691"/>
                  </a:moveTo>
                  <a:lnTo>
                    <a:pt x="34774" y="328458"/>
                  </a:lnTo>
                  <a:lnTo>
                    <a:pt x="29681" y="348129"/>
                  </a:lnTo>
                  <a:lnTo>
                    <a:pt x="32487" y="348129"/>
                  </a:lnTo>
                  <a:lnTo>
                    <a:pt x="58257" y="323691"/>
                  </a:lnTo>
                  <a:close/>
                </a:path>
                <a:path extrusionOk="0" h="361950" w="381634">
                  <a:moveTo>
                    <a:pt x="346351" y="32977"/>
                  </a:moveTo>
                  <a:lnTo>
                    <a:pt x="322868" y="37744"/>
                  </a:lnTo>
                  <a:lnTo>
                    <a:pt x="40779" y="305261"/>
                  </a:lnTo>
                  <a:lnTo>
                    <a:pt x="34774" y="328458"/>
                  </a:lnTo>
                  <a:lnTo>
                    <a:pt x="58257" y="323691"/>
                  </a:lnTo>
                  <a:lnTo>
                    <a:pt x="340346" y="56175"/>
                  </a:lnTo>
                  <a:lnTo>
                    <a:pt x="346351" y="32977"/>
                  </a:lnTo>
                  <a:close/>
                </a:path>
                <a:path extrusionOk="0" h="361950" w="381634">
                  <a:moveTo>
                    <a:pt x="379242" y="7273"/>
                  </a:moveTo>
                  <a:lnTo>
                    <a:pt x="354999" y="7273"/>
                  </a:lnTo>
                  <a:lnTo>
                    <a:pt x="372477" y="25703"/>
                  </a:lnTo>
                  <a:lnTo>
                    <a:pt x="340346" y="56175"/>
                  </a:lnTo>
                  <a:lnTo>
                    <a:pt x="334672" y="78089"/>
                  </a:lnTo>
                  <a:lnTo>
                    <a:pt x="338752" y="85020"/>
                  </a:lnTo>
                  <a:lnTo>
                    <a:pt x="352332" y="88535"/>
                  </a:lnTo>
                  <a:lnTo>
                    <a:pt x="359261" y="84455"/>
                  </a:lnTo>
                  <a:lnTo>
                    <a:pt x="379242" y="7273"/>
                  </a:lnTo>
                  <a:close/>
                </a:path>
                <a:path extrusionOk="0" h="361950" w="381634">
                  <a:moveTo>
                    <a:pt x="360720" y="13305"/>
                  </a:moveTo>
                  <a:lnTo>
                    <a:pt x="351443" y="13305"/>
                  </a:lnTo>
                  <a:lnTo>
                    <a:pt x="366264" y="28934"/>
                  </a:lnTo>
                  <a:lnTo>
                    <a:pt x="346351" y="32977"/>
                  </a:lnTo>
                  <a:lnTo>
                    <a:pt x="340346" y="56175"/>
                  </a:lnTo>
                  <a:lnTo>
                    <a:pt x="372477" y="25703"/>
                  </a:lnTo>
                  <a:lnTo>
                    <a:pt x="360720" y="13305"/>
                  </a:lnTo>
                  <a:close/>
                </a:path>
                <a:path extrusionOk="0" h="361950" w="381634">
                  <a:moveTo>
                    <a:pt x="381124" y="0"/>
                  </a:moveTo>
                  <a:lnTo>
                    <a:pt x="295629" y="17355"/>
                  </a:lnTo>
                  <a:lnTo>
                    <a:pt x="291188" y="24060"/>
                  </a:lnTo>
                  <a:lnTo>
                    <a:pt x="293979" y="37807"/>
                  </a:lnTo>
                  <a:lnTo>
                    <a:pt x="300682" y="42249"/>
                  </a:lnTo>
                  <a:lnTo>
                    <a:pt x="322868" y="37744"/>
                  </a:lnTo>
                  <a:lnTo>
                    <a:pt x="354999" y="7273"/>
                  </a:lnTo>
                  <a:lnTo>
                    <a:pt x="379242" y="7273"/>
                  </a:lnTo>
                  <a:lnTo>
                    <a:pt x="381124" y="0"/>
                  </a:lnTo>
                  <a:close/>
                </a:path>
                <a:path extrusionOk="0" h="361950" w="381634">
                  <a:moveTo>
                    <a:pt x="354999" y="7273"/>
                  </a:moveTo>
                  <a:lnTo>
                    <a:pt x="322868" y="37744"/>
                  </a:lnTo>
                  <a:lnTo>
                    <a:pt x="346351" y="32977"/>
                  </a:lnTo>
                  <a:lnTo>
                    <a:pt x="351443" y="13305"/>
                  </a:lnTo>
                  <a:lnTo>
                    <a:pt x="360720" y="13305"/>
                  </a:lnTo>
                  <a:lnTo>
                    <a:pt x="354999" y="7273"/>
                  </a:lnTo>
                  <a:close/>
                </a:path>
                <a:path extrusionOk="0" h="361950" w="381634">
                  <a:moveTo>
                    <a:pt x="351443" y="13305"/>
                  </a:moveTo>
                  <a:lnTo>
                    <a:pt x="346351" y="32977"/>
                  </a:lnTo>
                  <a:lnTo>
                    <a:pt x="366264"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31"/>
            <p:cNvSpPr/>
            <p:nvPr/>
          </p:nvSpPr>
          <p:spPr>
            <a:xfrm>
              <a:off x="1391627" y="4576076"/>
              <a:ext cx="841375" cy="838200"/>
            </a:xfrm>
            <a:custGeom>
              <a:rect b="b" l="l" r="r" t="t"/>
              <a:pathLst>
                <a:path extrusionOk="0" h="838200" w="841375">
                  <a:moveTo>
                    <a:pt x="841248" y="0"/>
                  </a:moveTo>
                  <a:lnTo>
                    <a:pt x="0" y="0"/>
                  </a:lnTo>
                  <a:lnTo>
                    <a:pt x="0" y="361315"/>
                  </a:lnTo>
                  <a:lnTo>
                    <a:pt x="0" y="838200"/>
                  </a:lnTo>
                  <a:lnTo>
                    <a:pt x="841248" y="838200"/>
                  </a:lnTo>
                  <a:lnTo>
                    <a:pt x="841248" y="361315"/>
                  </a:lnTo>
                  <a:lnTo>
                    <a:pt x="841248"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31"/>
            <p:cNvSpPr/>
            <p:nvPr/>
          </p:nvSpPr>
          <p:spPr>
            <a:xfrm>
              <a:off x="1391635" y="4576065"/>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31"/>
            <p:cNvSpPr/>
            <p:nvPr/>
          </p:nvSpPr>
          <p:spPr>
            <a:xfrm>
              <a:off x="1086827" y="4870132"/>
              <a:ext cx="841375" cy="838200"/>
            </a:xfrm>
            <a:custGeom>
              <a:rect b="b" l="l" r="r" t="t"/>
              <a:pathLst>
                <a:path extrusionOk="0" h="838200" w="841375">
                  <a:moveTo>
                    <a:pt x="841248" y="0"/>
                  </a:moveTo>
                  <a:lnTo>
                    <a:pt x="0" y="0"/>
                  </a:lnTo>
                  <a:lnTo>
                    <a:pt x="0" y="67259"/>
                  </a:lnTo>
                  <a:lnTo>
                    <a:pt x="0" y="838200"/>
                  </a:lnTo>
                  <a:lnTo>
                    <a:pt x="841248" y="838200"/>
                  </a:lnTo>
                  <a:lnTo>
                    <a:pt x="841248" y="67259"/>
                  </a:lnTo>
                  <a:lnTo>
                    <a:pt x="841248"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31"/>
            <p:cNvSpPr/>
            <p:nvPr/>
          </p:nvSpPr>
          <p:spPr>
            <a:xfrm>
              <a:off x="1086835" y="4870128"/>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31"/>
            <p:cNvSpPr/>
            <p:nvPr/>
          </p:nvSpPr>
          <p:spPr>
            <a:xfrm>
              <a:off x="1010635" y="4937384"/>
              <a:ext cx="841375" cy="838200"/>
            </a:xfrm>
            <a:custGeom>
              <a:rect b="b" l="l" r="r" t="t"/>
              <a:pathLst>
                <a:path extrusionOk="0" h="838200" w="841375">
                  <a:moveTo>
                    <a:pt x="841247" y="0"/>
                  </a:moveTo>
                  <a:lnTo>
                    <a:pt x="0" y="0"/>
                  </a:lnTo>
                  <a:lnTo>
                    <a:pt x="0" y="838200"/>
                  </a:lnTo>
                  <a:lnTo>
                    <a:pt x="841247" y="838200"/>
                  </a:lnTo>
                  <a:lnTo>
                    <a:pt x="841247"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31"/>
            <p:cNvSpPr/>
            <p:nvPr/>
          </p:nvSpPr>
          <p:spPr>
            <a:xfrm>
              <a:off x="1010635" y="4937384"/>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5" name="Google Shape;995;p31"/>
          <p:cNvSpPr txBox="1"/>
          <p:nvPr/>
        </p:nvSpPr>
        <p:spPr>
          <a:xfrm rot="-2700000">
            <a:off x="1872976" y="54181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96" name="Google Shape;996;p31"/>
          <p:cNvSpPr/>
          <p:nvPr/>
        </p:nvSpPr>
        <p:spPr>
          <a:xfrm>
            <a:off x="1021482" y="4631552"/>
            <a:ext cx="200660" cy="194310"/>
          </a:xfrm>
          <a:custGeom>
            <a:rect b="b" l="l" r="r" t="t"/>
            <a:pathLst>
              <a:path extrusionOk="0" h="194310" w="200659">
                <a:moveTo>
                  <a:pt x="138984" y="0"/>
                </a:moveTo>
                <a:lnTo>
                  <a:pt x="0" y="125477"/>
                </a:lnTo>
                <a:lnTo>
                  <a:pt x="61643" y="193756"/>
                </a:lnTo>
                <a:lnTo>
                  <a:pt x="200627" y="68280"/>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31"/>
          <p:cNvSpPr txBox="1"/>
          <p:nvPr/>
        </p:nvSpPr>
        <p:spPr>
          <a:xfrm>
            <a:off x="1011427" y="4541011"/>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998" name="Google Shape;998;p31"/>
          <p:cNvSpPr txBox="1"/>
          <p:nvPr/>
        </p:nvSpPr>
        <p:spPr>
          <a:xfrm rot="-2700000">
            <a:off x="1872976" y="45799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99" name="Google Shape;999;p31"/>
          <p:cNvSpPr txBox="1"/>
          <p:nvPr/>
        </p:nvSpPr>
        <p:spPr>
          <a:xfrm>
            <a:off x="1011427" y="2248915"/>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000" name="Google Shape;1000;p31"/>
          <p:cNvSpPr txBox="1"/>
          <p:nvPr/>
        </p:nvSpPr>
        <p:spPr>
          <a:xfrm rot="-2700000">
            <a:off x="1870980"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01" name="Google Shape;1001;p31"/>
          <p:cNvSpPr txBox="1"/>
          <p:nvPr/>
        </p:nvSpPr>
        <p:spPr>
          <a:xfrm rot="-2700000">
            <a:off x="1870980" y="3129070"/>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02" name="Google Shape;1002;p31"/>
          <p:cNvSpPr txBox="1"/>
          <p:nvPr/>
        </p:nvSpPr>
        <p:spPr>
          <a:xfrm rot="-2700000">
            <a:off x="1066308" y="22878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03" name="Google Shape;1003;p31"/>
          <p:cNvSpPr txBox="1"/>
          <p:nvPr/>
        </p:nvSpPr>
        <p:spPr>
          <a:xfrm>
            <a:off x="1244728" y="1733803"/>
            <a:ext cx="7543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filters</a:t>
            </a:r>
            <a:endParaRPr sz="2400">
              <a:solidFill>
                <a:schemeClr val="dk1"/>
              </a:solidFill>
              <a:latin typeface="Arial"/>
              <a:ea typeface="Arial"/>
              <a:cs typeface="Arial"/>
              <a:sym typeface="Arial"/>
            </a:endParaRPr>
          </a:p>
        </p:txBody>
      </p:sp>
      <p:sp>
        <p:nvSpPr>
          <p:cNvPr id="1004" name="Google Shape;1004;p31"/>
          <p:cNvSpPr txBox="1"/>
          <p:nvPr/>
        </p:nvSpPr>
        <p:spPr>
          <a:xfrm rot="-2700000">
            <a:off x="6527780" y="451286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05" name="Google Shape;1005;p31"/>
          <p:cNvGrpSpPr/>
          <p:nvPr/>
        </p:nvGrpSpPr>
        <p:grpSpPr>
          <a:xfrm>
            <a:off x="6298751" y="4823454"/>
            <a:ext cx="92710" cy="1097915"/>
            <a:chOff x="6298751" y="4823454"/>
            <a:chExt cx="92710" cy="1097915"/>
          </a:xfrm>
        </p:grpSpPr>
        <p:sp>
          <p:nvSpPr>
            <p:cNvPr id="1006" name="Google Shape;1006;p31"/>
            <p:cNvSpPr/>
            <p:nvPr/>
          </p:nvSpPr>
          <p:spPr>
            <a:xfrm>
              <a:off x="6298751" y="4823454"/>
              <a:ext cx="92710" cy="1097915"/>
            </a:xfrm>
            <a:custGeom>
              <a:rect b="b" l="l" r="r" t="t"/>
              <a:pathLst>
                <a:path extrusionOk="0" h="1097914" w="92710">
                  <a:moveTo>
                    <a:pt x="13704" y="1008203"/>
                  </a:moveTo>
                  <a:lnTo>
                    <a:pt x="1808" y="1015638"/>
                  </a:lnTo>
                  <a:lnTo>
                    <a:pt x="1" y="1023472"/>
                  </a:lnTo>
                  <a:lnTo>
                    <a:pt x="46238" y="1097452"/>
                  </a:lnTo>
                  <a:lnTo>
                    <a:pt x="61214" y="1073490"/>
                  </a:lnTo>
                  <a:lnTo>
                    <a:pt x="33538" y="1073490"/>
                  </a:lnTo>
                  <a:lnTo>
                    <a:pt x="33538" y="1029207"/>
                  </a:lnTo>
                  <a:lnTo>
                    <a:pt x="21540" y="1010010"/>
                  </a:lnTo>
                  <a:lnTo>
                    <a:pt x="13704" y="1008203"/>
                  </a:lnTo>
                  <a:close/>
                </a:path>
                <a:path extrusionOk="0" h="1097914" w="92710">
                  <a:moveTo>
                    <a:pt x="33538" y="1029207"/>
                  </a:moveTo>
                  <a:lnTo>
                    <a:pt x="33538" y="1073490"/>
                  </a:lnTo>
                  <a:lnTo>
                    <a:pt x="58938" y="1073490"/>
                  </a:lnTo>
                  <a:lnTo>
                    <a:pt x="58938" y="1066759"/>
                  </a:lnTo>
                  <a:lnTo>
                    <a:pt x="35468" y="1066759"/>
                  </a:lnTo>
                  <a:lnTo>
                    <a:pt x="46238" y="1049527"/>
                  </a:lnTo>
                  <a:lnTo>
                    <a:pt x="33538" y="1029207"/>
                  </a:lnTo>
                  <a:close/>
                </a:path>
                <a:path extrusionOk="0" h="1097914" w="92710">
                  <a:moveTo>
                    <a:pt x="78770" y="1008203"/>
                  </a:moveTo>
                  <a:lnTo>
                    <a:pt x="70935" y="1010010"/>
                  </a:lnTo>
                  <a:lnTo>
                    <a:pt x="58938" y="1029207"/>
                  </a:lnTo>
                  <a:lnTo>
                    <a:pt x="58938" y="1073490"/>
                  </a:lnTo>
                  <a:lnTo>
                    <a:pt x="61214" y="1073490"/>
                  </a:lnTo>
                  <a:lnTo>
                    <a:pt x="92475" y="1023472"/>
                  </a:lnTo>
                  <a:lnTo>
                    <a:pt x="90666" y="1015638"/>
                  </a:lnTo>
                  <a:lnTo>
                    <a:pt x="78770" y="1008203"/>
                  </a:lnTo>
                  <a:close/>
                </a:path>
                <a:path extrusionOk="0" h="1097914" w="92710">
                  <a:moveTo>
                    <a:pt x="46238" y="1049527"/>
                  </a:moveTo>
                  <a:lnTo>
                    <a:pt x="35468" y="1066759"/>
                  </a:lnTo>
                  <a:lnTo>
                    <a:pt x="57007" y="1066759"/>
                  </a:lnTo>
                  <a:lnTo>
                    <a:pt x="46238" y="1049527"/>
                  </a:lnTo>
                  <a:close/>
                </a:path>
                <a:path extrusionOk="0" h="1097914" w="92710">
                  <a:moveTo>
                    <a:pt x="58938" y="1029207"/>
                  </a:moveTo>
                  <a:lnTo>
                    <a:pt x="46238" y="1049527"/>
                  </a:lnTo>
                  <a:lnTo>
                    <a:pt x="57007" y="1066759"/>
                  </a:lnTo>
                  <a:lnTo>
                    <a:pt x="58938" y="1066759"/>
                  </a:lnTo>
                  <a:lnTo>
                    <a:pt x="58938" y="1029207"/>
                  </a:lnTo>
                  <a:close/>
                </a:path>
                <a:path extrusionOk="0" h="1097914" w="92710">
                  <a:moveTo>
                    <a:pt x="46236" y="47924"/>
                  </a:moveTo>
                  <a:lnTo>
                    <a:pt x="33536" y="68244"/>
                  </a:lnTo>
                  <a:lnTo>
                    <a:pt x="33538" y="1029207"/>
                  </a:lnTo>
                  <a:lnTo>
                    <a:pt x="46238" y="1049527"/>
                  </a:lnTo>
                  <a:lnTo>
                    <a:pt x="58938" y="1029207"/>
                  </a:lnTo>
                  <a:lnTo>
                    <a:pt x="58936" y="68244"/>
                  </a:lnTo>
                  <a:lnTo>
                    <a:pt x="46236" y="47924"/>
                  </a:lnTo>
                  <a:close/>
                </a:path>
                <a:path extrusionOk="0" h="1097914" w="92710">
                  <a:moveTo>
                    <a:pt x="46236" y="0"/>
                  </a:moveTo>
                  <a:lnTo>
                    <a:pt x="0" y="73978"/>
                  </a:lnTo>
                  <a:lnTo>
                    <a:pt x="1808" y="81814"/>
                  </a:lnTo>
                  <a:lnTo>
                    <a:pt x="13703" y="89249"/>
                  </a:lnTo>
                  <a:lnTo>
                    <a:pt x="21539" y="87440"/>
                  </a:lnTo>
                  <a:lnTo>
                    <a:pt x="33536" y="68244"/>
                  </a:lnTo>
                  <a:lnTo>
                    <a:pt x="33536" y="23961"/>
                  </a:lnTo>
                  <a:lnTo>
                    <a:pt x="61212" y="23961"/>
                  </a:lnTo>
                  <a:lnTo>
                    <a:pt x="46236" y="0"/>
                  </a:lnTo>
                  <a:close/>
                </a:path>
                <a:path extrusionOk="0" h="1097914" w="92710">
                  <a:moveTo>
                    <a:pt x="61212" y="23961"/>
                  </a:moveTo>
                  <a:lnTo>
                    <a:pt x="58936" y="23961"/>
                  </a:lnTo>
                  <a:lnTo>
                    <a:pt x="58936" y="68244"/>
                  </a:lnTo>
                  <a:lnTo>
                    <a:pt x="70934" y="87440"/>
                  </a:lnTo>
                  <a:lnTo>
                    <a:pt x="78770" y="89249"/>
                  </a:lnTo>
                  <a:lnTo>
                    <a:pt x="90665" y="81814"/>
                  </a:lnTo>
                  <a:lnTo>
                    <a:pt x="92473" y="73978"/>
                  </a:lnTo>
                  <a:lnTo>
                    <a:pt x="61212" y="23961"/>
                  </a:lnTo>
                  <a:close/>
                </a:path>
                <a:path extrusionOk="0" h="1097914" w="92710">
                  <a:moveTo>
                    <a:pt x="58936" y="30693"/>
                  </a:moveTo>
                  <a:lnTo>
                    <a:pt x="57006" y="30693"/>
                  </a:lnTo>
                  <a:lnTo>
                    <a:pt x="46236" y="47924"/>
                  </a:lnTo>
                  <a:lnTo>
                    <a:pt x="58936" y="68244"/>
                  </a:lnTo>
                  <a:lnTo>
                    <a:pt x="58936" y="30693"/>
                  </a:lnTo>
                  <a:close/>
                </a:path>
                <a:path extrusionOk="0" h="1097914" w="92710">
                  <a:moveTo>
                    <a:pt x="58936" y="23961"/>
                  </a:moveTo>
                  <a:lnTo>
                    <a:pt x="33536" y="23961"/>
                  </a:lnTo>
                  <a:lnTo>
                    <a:pt x="33536" y="68244"/>
                  </a:lnTo>
                  <a:lnTo>
                    <a:pt x="46236" y="47924"/>
                  </a:lnTo>
                  <a:lnTo>
                    <a:pt x="35467" y="30693"/>
                  </a:lnTo>
                  <a:lnTo>
                    <a:pt x="58936" y="30693"/>
                  </a:lnTo>
                  <a:lnTo>
                    <a:pt x="58936" y="23961"/>
                  </a:lnTo>
                  <a:close/>
                </a:path>
                <a:path extrusionOk="0" h="1097914" w="92710">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31"/>
            <p:cNvSpPr/>
            <p:nvPr/>
          </p:nvSpPr>
          <p:spPr>
            <a:xfrm>
              <a:off x="6322129" y="5235021"/>
              <a:ext cx="45720" cy="274320"/>
            </a:xfrm>
            <a:custGeom>
              <a:rect b="b" l="l" r="r" t="t"/>
              <a:pathLst>
                <a:path extrusionOk="0" h="274320"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8" name="Google Shape;1008;p31"/>
          <p:cNvSpPr txBox="1"/>
          <p:nvPr/>
        </p:nvSpPr>
        <p:spPr>
          <a:xfrm>
            <a:off x="6275290" y="5217667"/>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grpSp>
        <p:nvGrpSpPr>
          <p:cNvPr id="1009" name="Google Shape;1009;p31"/>
          <p:cNvGrpSpPr/>
          <p:nvPr/>
        </p:nvGrpSpPr>
        <p:grpSpPr>
          <a:xfrm>
            <a:off x="6487758" y="4507485"/>
            <a:ext cx="1478280" cy="1458599"/>
            <a:chOff x="6487758" y="4507485"/>
            <a:chExt cx="1478280" cy="1458599"/>
          </a:xfrm>
        </p:grpSpPr>
        <p:sp>
          <p:nvSpPr>
            <p:cNvPr id="1010" name="Google Shape;1010;p31"/>
            <p:cNvSpPr/>
            <p:nvPr/>
          </p:nvSpPr>
          <p:spPr>
            <a:xfrm>
              <a:off x="6868757" y="4507496"/>
              <a:ext cx="1097280" cy="1097280"/>
            </a:xfrm>
            <a:custGeom>
              <a:rect b="b" l="l" r="r" t="t"/>
              <a:pathLst>
                <a:path extrusionOk="0" h="1097279" w="1097279">
                  <a:moveTo>
                    <a:pt x="1097280" y="0"/>
                  </a:moveTo>
                  <a:lnTo>
                    <a:pt x="0" y="0"/>
                  </a:lnTo>
                  <a:lnTo>
                    <a:pt x="0" y="361315"/>
                  </a:lnTo>
                  <a:lnTo>
                    <a:pt x="0" y="1097280"/>
                  </a:lnTo>
                  <a:lnTo>
                    <a:pt x="1097280" y="1097280"/>
                  </a:lnTo>
                  <a:lnTo>
                    <a:pt x="1097280" y="361315"/>
                  </a:lnTo>
                  <a:lnTo>
                    <a:pt x="109728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31"/>
            <p:cNvSpPr/>
            <p:nvPr/>
          </p:nvSpPr>
          <p:spPr>
            <a:xfrm>
              <a:off x="6868758" y="4507485"/>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31"/>
            <p:cNvSpPr/>
            <p:nvPr/>
          </p:nvSpPr>
          <p:spPr>
            <a:xfrm>
              <a:off x="6563957" y="4801552"/>
              <a:ext cx="1097280" cy="1097280"/>
            </a:xfrm>
            <a:custGeom>
              <a:rect b="b" l="l" r="r" t="t"/>
              <a:pathLst>
                <a:path extrusionOk="0" h="1097279" w="1097279">
                  <a:moveTo>
                    <a:pt x="1097280" y="0"/>
                  </a:moveTo>
                  <a:lnTo>
                    <a:pt x="0" y="0"/>
                  </a:lnTo>
                  <a:lnTo>
                    <a:pt x="0" y="67259"/>
                  </a:lnTo>
                  <a:lnTo>
                    <a:pt x="0" y="1097280"/>
                  </a:lnTo>
                  <a:lnTo>
                    <a:pt x="1097280" y="1097280"/>
                  </a:lnTo>
                  <a:lnTo>
                    <a:pt x="1097280" y="67259"/>
                  </a:lnTo>
                  <a:lnTo>
                    <a:pt x="1097280" y="0"/>
                  </a:lnTo>
                  <a:close/>
                </a:path>
              </a:pathLst>
            </a:custGeom>
            <a:solidFill>
              <a:srgbClr val="E6B9B8">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31"/>
            <p:cNvSpPr/>
            <p:nvPr/>
          </p:nvSpPr>
          <p:spPr>
            <a:xfrm>
              <a:off x="6563958" y="480154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31"/>
            <p:cNvSpPr/>
            <p:nvPr/>
          </p:nvSpPr>
          <p:spPr>
            <a:xfrm>
              <a:off x="6487758" y="4868804"/>
              <a:ext cx="1097280" cy="1097280"/>
            </a:xfrm>
            <a:custGeom>
              <a:rect b="b" l="l" r="r" t="t"/>
              <a:pathLst>
                <a:path extrusionOk="0" h="1097279" w="1097279">
                  <a:moveTo>
                    <a:pt x="1097280" y="0"/>
                  </a:moveTo>
                  <a:lnTo>
                    <a:pt x="0" y="0"/>
                  </a:lnTo>
                  <a:lnTo>
                    <a:pt x="0" y="1097279"/>
                  </a:lnTo>
                  <a:lnTo>
                    <a:pt x="1097280" y="1097279"/>
                  </a:lnTo>
                  <a:lnTo>
                    <a:pt x="1097280"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31"/>
            <p:cNvSpPr/>
            <p:nvPr/>
          </p:nvSpPr>
          <p:spPr>
            <a:xfrm>
              <a:off x="6487758" y="4868804"/>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6" name="Google Shape;1016;p31"/>
          <p:cNvGrpSpPr/>
          <p:nvPr/>
        </p:nvGrpSpPr>
        <p:grpSpPr>
          <a:xfrm>
            <a:off x="6487671" y="6044383"/>
            <a:ext cx="1097915" cy="92710"/>
            <a:chOff x="6487671" y="6044383"/>
            <a:chExt cx="1097915" cy="92710"/>
          </a:xfrm>
        </p:grpSpPr>
        <p:sp>
          <p:nvSpPr>
            <p:cNvPr id="1017" name="Google Shape;1017;p31"/>
            <p:cNvSpPr/>
            <p:nvPr/>
          </p:nvSpPr>
          <p:spPr>
            <a:xfrm>
              <a:off x="6487671" y="6044383"/>
              <a:ext cx="1097915" cy="92710"/>
            </a:xfrm>
            <a:custGeom>
              <a:rect b="b" l="l" r="r" t="t"/>
              <a:pathLst>
                <a:path extrusionOk="0" h="92710" w="1097915">
                  <a:moveTo>
                    <a:pt x="73978" y="1"/>
                  </a:moveTo>
                  <a:lnTo>
                    <a:pt x="0" y="46238"/>
                  </a:lnTo>
                  <a:lnTo>
                    <a:pt x="73978" y="92475"/>
                  </a:lnTo>
                  <a:lnTo>
                    <a:pt x="81815" y="90666"/>
                  </a:lnTo>
                  <a:lnTo>
                    <a:pt x="89248" y="78770"/>
                  </a:lnTo>
                  <a:lnTo>
                    <a:pt x="87440" y="70935"/>
                  </a:lnTo>
                  <a:lnTo>
                    <a:pt x="68244" y="58938"/>
                  </a:lnTo>
                  <a:lnTo>
                    <a:pt x="23961" y="58938"/>
                  </a:lnTo>
                  <a:lnTo>
                    <a:pt x="23961" y="33538"/>
                  </a:lnTo>
                  <a:lnTo>
                    <a:pt x="68246" y="33536"/>
                  </a:lnTo>
                  <a:lnTo>
                    <a:pt x="87441" y="21539"/>
                  </a:lnTo>
                  <a:lnTo>
                    <a:pt x="89248" y="13704"/>
                  </a:lnTo>
                  <a:lnTo>
                    <a:pt x="81809" y="1808"/>
                  </a:lnTo>
                  <a:lnTo>
                    <a:pt x="73978" y="1"/>
                  </a:lnTo>
                  <a:close/>
                </a:path>
                <a:path extrusionOk="0" h="92710" w="1097915">
                  <a:moveTo>
                    <a:pt x="1077132" y="33536"/>
                  </a:moveTo>
                  <a:lnTo>
                    <a:pt x="1073490" y="33536"/>
                  </a:lnTo>
                  <a:lnTo>
                    <a:pt x="1073490" y="58936"/>
                  </a:lnTo>
                  <a:lnTo>
                    <a:pt x="1029206" y="58938"/>
                  </a:lnTo>
                  <a:lnTo>
                    <a:pt x="1010010" y="70935"/>
                  </a:lnTo>
                  <a:lnTo>
                    <a:pt x="1008204" y="78771"/>
                  </a:lnTo>
                  <a:lnTo>
                    <a:pt x="1015643" y="90667"/>
                  </a:lnTo>
                  <a:lnTo>
                    <a:pt x="1023472" y="92475"/>
                  </a:lnTo>
                  <a:lnTo>
                    <a:pt x="1097452" y="46236"/>
                  </a:lnTo>
                  <a:lnTo>
                    <a:pt x="1077132" y="33536"/>
                  </a:lnTo>
                  <a:close/>
                </a:path>
                <a:path extrusionOk="0" h="92710" w="109791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097915">
                  <a:moveTo>
                    <a:pt x="68244" y="58938"/>
                  </a:moveTo>
                  <a:lnTo>
                    <a:pt x="23961" y="58938"/>
                  </a:lnTo>
                  <a:lnTo>
                    <a:pt x="68244" y="58938"/>
                  </a:lnTo>
                  <a:close/>
                </a:path>
                <a:path extrusionOk="0" h="92710" w="1097915">
                  <a:moveTo>
                    <a:pt x="1029207" y="33536"/>
                  </a:moveTo>
                  <a:lnTo>
                    <a:pt x="68244" y="33538"/>
                  </a:lnTo>
                  <a:lnTo>
                    <a:pt x="47924" y="46238"/>
                  </a:lnTo>
                  <a:lnTo>
                    <a:pt x="68244" y="58938"/>
                  </a:lnTo>
                  <a:lnTo>
                    <a:pt x="1029208" y="58936"/>
                  </a:lnTo>
                  <a:lnTo>
                    <a:pt x="1049527" y="46236"/>
                  </a:lnTo>
                  <a:lnTo>
                    <a:pt x="1029207" y="33536"/>
                  </a:lnTo>
                  <a:close/>
                </a:path>
                <a:path extrusionOk="0" h="92710" w="1097915">
                  <a:moveTo>
                    <a:pt x="1049527" y="46237"/>
                  </a:moveTo>
                  <a:lnTo>
                    <a:pt x="1029208" y="58936"/>
                  </a:lnTo>
                  <a:lnTo>
                    <a:pt x="1073490" y="58936"/>
                  </a:lnTo>
                  <a:lnTo>
                    <a:pt x="1073490" y="57006"/>
                  </a:lnTo>
                  <a:lnTo>
                    <a:pt x="1066759" y="57006"/>
                  </a:lnTo>
                  <a:lnTo>
                    <a:pt x="1049527" y="46237"/>
                  </a:lnTo>
                  <a:close/>
                </a:path>
                <a:path extrusionOk="0" h="92710" w="1097915">
                  <a:moveTo>
                    <a:pt x="30693" y="35468"/>
                  </a:moveTo>
                  <a:lnTo>
                    <a:pt x="30693" y="57007"/>
                  </a:lnTo>
                  <a:lnTo>
                    <a:pt x="47924" y="46238"/>
                  </a:lnTo>
                  <a:lnTo>
                    <a:pt x="30693" y="35468"/>
                  </a:lnTo>
                  <a:close/>
                </a:path>
                <a:path extrusionOk="0" h="92710" w="1097915">
                  <a:moveTo>
                    <a:pt x="47924" y="46238"/>
                  </a:moveTo>
                  <a:lnTo>
                    <a:pt x="30693" y="57007"/>
                  </a:lnTo>
                  <a:lnTo>
                    <a:pt x="65155" y="57007"/>
                  </a:lnTo>
                  <a:lnTo>
                    <a:pt x="47924" y="46238"/>
                  </a:lnTo>
                  <a:close/>
                </a:path>
                <a:path extrusionOk="0" h="92710" w="1097915">
                  <a:moveTo>
                    <a:pt x="1066759" y="35467"/>
                  </a:moveTo>
                  <a:lnTo>
                    <a:pt x="1049528" y="46236"/>
                  </a:lnTo>
                  <a:lnTo>
                    <a:pt x="1066759" y="57006"/>
                  </a:lnTo>
                  <a:lnTo>
                    <a:pt x="1066759" y="35467"/>
                  </a:lnTo>
                  <a:close/>
                </a:path>
                <a:path extrusionOk="0" h="92710" w="1097915">
                  <a:moveTo>
                    <a:pt x="1073490" y="35467"/>
                  </a:moveTo>
                  <a:lnTo>
                    <a:pt x="1066759" y="35467"/>
                  </a:lnTo>
                  <a:lnTo>
                    <a:pt x="1066759" y="57006"/>
                  </a:lnTo>
                  <a:lnTo>
                    <a:pt x="1073490" y="57006"/>
                  </a:lnTo>
                  <a:lnTo>
                    <a:pt x="1073490" y="35467"/>
                  </a:lnTo>
                  <a:close/>
                </a:path>
                <a:path extrusionOk="0" h="92710" w="1097915">
                  <a:moveTo>
                    <a:pt x="65155" y="35468"/>
                  </a:moveTo>
                  <a:lnTo>
                    <a:pt x="30693" y="35468"/>
                  </a:lnTo>
                  <a:lnTo>
                    <a:pt x="47926" y="46236"/>
                  </a:lnTo>
                  <a:lnTo>
                    <a:pt x="65155" y="35468"/>
                  </a:lnTo>
                  <a:close/>
                </a:path>
                <a:path extrusionOk="0" h="92710" w="1097915">
                  <a:moveTo>
                    <a:pt x="1073490" y="33536"/>
                  </a:moveTo>
                  <a:lnTo>
                    <a:pt x="1029207" y="33536"/>
                  </a:lnTo>
                  <a:lnTo>
                    <a:pt x="1049528" y="46236"/>
                  </a:lnTo>
                  <a:lnTo>
                    <a:pt x="1066759" y="35467"/>
                  </a:lnTo>
                  <a:lnTo>
                    <a:pt x="1073490" y="35467"/>
                  </a:lnTo>
                  <a:lnTo>
                    <a:pt x="1073490" y="33536"/>
                  </a:lnTo>
                  <a:close/>
                </a:path>
                <a:path extrusionOk="0" h="92710" w="1097915">
                  <a:moveTo>
                    <a:pt x="1023472" y="0"/>
                  </a:moveTo>
                  <a:lnTo>
                    <a:pt x="1015637" y="1809"/>
                  </a:lnTo>
                  <a:lnTo>
                    <a:pt x="1008203" y="13705"/>
                  </a:lnTo>
                  <a:lnTo>
                    <a:pt x="1010012" y="21540"/>
                  </a:lnTo>
                  <a:lnTo>
                    <a:pt x="1029207" y="33536"/>
                  </a:lnTo>
                  <a:lnTo>
                    <a:pt x="1077132" y="33536"/>
                  </a:lnTo>
                  <a:lnTo>
                    <a:pt x="102347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31"/>
            <p:cNvSpPr/>
            <p:nvPr/>
          </p:nvSpPr>
          <p:spPr>
            <a:xfrm>
              <a:off x="6853518" y="6067761"/>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9" name="Google Shape;1019;p31"/>
          <p:cNvSpPr txBox="1"/>
          <p:nvPr/>
        </p:nvSpPr>
        <p:spPr>
          <a:xfrm>
            <a:off x="6969906" y="5952235"/>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sp>
        <p:nvSpPr>
          <p:cNvPr id="1020" name="Google Shape;1020;p31"/>
          <p:cNvSpPr txBox="1"/>
          <p:nvPr/>
        </p:nvSpPr>
        <p:spPr>
          <a:xfrm rot="-2700000">
            <a:off x="7609301" y="560404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21" name="Google Shape;1021;p31"/>
          <p:cNvSpPr txBox="1"/>
          <p:nvPr/>
        </p:nvSpPr>
        <p:spPr>
          <a:xfrm rot="-2700000">
            <a:off x="7609301" y="451286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22" name="Google Shape;1022;p31"/>
          <p:cNvGrpSpPr/>
          <p:nvPr/>
        </p:nvGrpSpPr>
        <p:grpSpPr>
          <a:xfrm>
            <a:off x="3108726" y="2134274"/>
            <a:ext cx="92710" cy="1372235"/>
            <a:chOff x="3108726" y="2134274"/>
            <a:chExt cx="92710" cy="1372235"/>
          </a:xfrm>
        </p:grpSpPr>
        <p:sp>
          <p:nvSpPr>
            <p:cNvPr id="1023" name="Google Shape;1023;p31"/>
            <p:cNvSpPr/>
            <p:nvPr/>
          </p:nvSpPr>
          <p:spPr>
            <a:xfrm>
              <a:off x="3108726" y="2134274"/>
              <a:ext cx="92710" cy="1372235"/>
            </a:xfrm>
            <a:custGeom>
              <a:rect b="b" l="l" r="r" t="t"/>
              <a:pathLst>
                <a:path extrusionOk="0" h="1372235" w="92710">
                  <a:moveTo>
                    <a:pt x="13704" y="1282523"/>
                  </a:moveTo>
                  <a:lnTo>
                    <a:pt x="1808" y="1289958"/>
                  </a:lnTo>
                  <a:lnTo>
                    <a:pt x="1" y="1297793"/>
                  </a:lnTo>
                  <a:lnTo>
                    <a:pt x="46238" y="1371772"/>
                  </a:lnTo>
                  <a:lnTo>
                    <a:pt x="61213" y="1347811"/>
                  </a:lnTo>
                  <a:lnTo>
                    <a:pt x="33538" y="1347811"/>
                  </a:lnTo>
                  <a:lnTo>
                    <a:pt x="33538" y="1303528"/>
                  </a:lnTo>
                  <a:lnTo>
                    <a:pt x="21540" y="1284331"/>
                  </a:lnTo>
                  <a:lnTo>
                    <a:pt x="13704" y="1282523"/>
                  </a:lnTo>
                  <a:close/>
                </a:path>
                <a:path extrusionOk="0" h="1372235" w="92710">
                  <a:moveTo>
                    <a:pt x="33538" y="1303528"/>
                  </a:moveTo>
                  <a:lnTo>
                    <a:pt x="33538" y="1347811"/>
                  </a:lnTo>
                  <a:lnTo>
                    <a:pt x="58938" y="1347811"/>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1"/>
                  </a:lnTo>
                  <a:lnTo>
                    <a:pt x="61213" y="1347811"/>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5"/>
                  </a:moveTo>
                  <a:lnTo>
                    <a:pt x="33536" y="68245"/>
                  </a:lnTo>
                  <a:lnTo>
                    <a:pt x="33538" y="1303528"/>
                  </a:lnTo>
                  <a:lnTo>
                    <a:pt x="46238" y="1323848"/>
                  </a:lnTo>
                  <a:lnTo>
                    <a:pt x="58938" y="1303528"/>
                  </a:lnTo>
                  <a:lnTo>
                    <a:pt x="58936" y="68245"/>
                  </a:lnTo>
                  <a:lnTo>
                    <a:pt x="46236" y="47925"/>
                  </a:lnTo>
                  <a:close/>
                </a:path>
                <a:path extrusionOk="0" h="1372235" w="92710">
                  <a:moveTo>
                    <a:pt x="46236" y="0"/>
                  </a:moveTo>
                  <a:lnTo>
                    <a:pt x="0" y="73980"/>
                  </a:lnTo>
                  <a:lnTo>
                    <a:pt x="1808" y="81814"/>
                  </a:lnTo>
                  <a:lnTo>
                    <a:pt x="13703" y="89249"/>
                  </a:lnTo>
                  <a:lnTo>
                    <a:pt x="21539" y="87442"/>
                  </a:lnTo>
                  <a:lnTo>
                    <a:pt x="33536" y="68245"/>
                  </a:lnTo>
                  <a:lnTo>
                    <a:pt x="33536" y="23957"/>
                  </a:lnTo>
                  <a:lnTo>
                    <a:pt x="61209" y="23957"/>
                  </a:lnTo>
                  <a:lnTo>
                    <a:pt x="46236" y="0"/>
                  </a:lnTo>
                  <a:close/>
                </a:path>
                <a:path extrusionOk="0" h="1372235" w="92710">
                  <a:moveTo>
                    <a:pt x="61209" y="23957"/>
                  </a:moveTo>
                  <a:lnTo>
                    <a:pt x="58936" y="23957"/>
                  </a:lnTo>
                  <a:lnTo>
                    <a:pt x="58936" y="68245"/>
                  </a:lnTo>
                  <a:lnTo>
                    <a:pt x="70934" y="87442"/>
                  </a:lnTo>
                  <a:lnTo>
                    <a:pt x="78770" y="89249"/>
                  </a:lnTo>
                  <a:lnTo>
                    <a:pt x="90665" y="81814"/>
                  </a:lnTo>
                  <a:lnTo>
                    <a:pt x="92473" y="73980"/>
                  </a:lnTo>
                  <a:lnTo>
                    <a:pt x="61209" y="23957"/>
                  </a:lnTo>
                  <a:close/>
                </a:path>
                <a:path extrusionOk="0" h="1372235" w="92710">
                  <a:moveTo>
                    <a:pt x="58936" y="30693"/>
                  </a:moveTo>
                  <a:lnTo>
                    <a:pt x="57006" y="30693"/>
                  </a:lnTo>
                  <a:lnTo>
                    <a:pt x="46236" y="47925"/>
                  </a:lnTo>
                  <a:lnTo>
                    <a:pt x="58936" y="68245"/>
                  </a:lnTo>
                  <a:lnTo>
                    <a:pt x="58936" y="30693"/>
                  </a:lnTo>
                  <a:close/>
                </a:path>
                <a:path extrusionOk="0" h="1372235" w="92710">
                  <a:moveTo>
                    <a:pt x="58936" y="23957"/>
                  </a:moveTo>
                  <a:lnTo>
                    <a:pt x="33536" y="23957"/>
                  </a:lnTo>
                  <a:lnTo>
                    <a:pt x="33536" y="68245"/>
                  </a:lnTo>
                  <a:lnTo>
                    <a:pt x="46236" y="47925"/>
                  </a:lnTo>
                  <a:lnTo>
                    <a:pt x="35467" y="30693"/>
                  </a:lnTo>
                  <a:lnTo>
                    <a:pt x="58936" y="30693"/>
                  </a:lnTo>
                  <a:lnTo>
                    <a:pt x="58936" y="23957"/>
                  </a:lnTo>
                  <a:close/>
                </a:path>
                <a:path extrusionOk="0" h="1372235"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31"/>
            <p:cNvSpPr/>
            <p:nvPr/>
          </p:nvSpPr>
          <p:spPr>
            <a:xfrm>
              <a:off x="3132103" y="2683000"/>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5" name="Google Shape;1025;p31"/>
          <p:cNvSpPr txBox="1"/>
          <p:nvPr/>
        </p:nvSpPr>
        <p:spPr>
          <a:xfrm>
            <a:off x="3069234" y="266954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026" name="Google Shape;1026;p31"/>
          <p:cNvGrpSpPr/>
          <p:nvPr/>
        </p:nvGrpSpPr>
        <p:grpSpPr>
          <a:xfrm>
            <a:off x="3195196" y="1759648"/>
            <a:ext cx="1836159" cy="1384998"/>
            <a:chOff x="3195196" y="1759648"/>
            <a:chExt cx="1836159" cy="1384998"/>
          </a:xfrm>
        </p:grpSpPr>
        <p:sp>
          <p:nvSpPr>
            <p:cNvPr id="1027" name="Google Shape;1027;p31"/>
            <p:cNvSpPr/>
            <p:nvPr/>
          </p:nvSpPr>
          <p:spPr>
            <a:xfrm>
              <a:off x="3195196" y="1759648"/>
              <a:ext cx="381635" cy="361950"/>
            </a:xfrm>
            <a:custGeom>
              <a:rect b="b" l="l" r="r" t="t"/>
              <a:pathLst>
                <a:path extrusionOk="0" h="361950" w="381635">
                  <a:moveTo>
                    <a:pt x="28792" y="272901"/>
                  </a:moveTo>
                  <a:lnTo>
                    <a:pt x="21863" y="276980"/>
                  </a:lnTo>
                  <a:lnTo>
                    <a:pt x="0" y="361436"/>
                  </a:lnTo>
                  <a:lnTo>
                    <a:pt x="35832" y="354162"/>
                  </a:lnTo>
                  <a:lnTo>
                    <a:pt x="26126" y="354162"/>
                  </a:lnTo>
                  <a:lnTo>
                    <a:pt x="8648" y="335732"/>
                  </a:lnTo>
                  <a:lnTo>
                    <a:pt x="40779" y="305260"/>
                  </a:lnTo>
                  <a:lnTo>
                    <a:pt x="46452" y="283345"/>
                  </a:lnTo>
                  <a:lnTo>
                    <a:pt x="42373" y="276416"/>
                  </a:lnTo>
                  <a:lnTo>
                    <a:pt x="28792" y="272901"/>
                  </a:lnTo>
                  <a:close/>
                </a:path>
                <a:path extrusionOk="0" h="361950" w="381635">
                  <a:moveTo>
                    <a:pt x="40779" y="305260"/>
                  </a:moveTo>
                  <a:lnTo>
                    <a:pt x="8648" y="335732"/>
                  </a:lnTo>
                  <a:lnTo>
                    <a:pt x="26126" y="354162"/>
                  </a:lnTo>
                  <a:lnTo>
                    <a:pt x="32486" y="348131"/>
                  </a:lnTo>
                  <a:lnTo>
                    <a:pt x="29682" y="348131"/>
                  </a:lnTo>
                  <a:lnTo>
                    <a:pt x="14860" y="332502"/>
                  </a:lnTo>
                  <a:lnTo>
                    <a:pt x="34774" y="328459"/>
                  </a:lnTo>
                  <a:lnTo>
                    <a:pt x="40779" y="305260"/>
                  </a:lnTo>
                  <a:close/>
                </a:path>
                <a:path extrusionOk="0" h="361950" w="381635">
                  <a:moveTo>
                    <a:pt x="80443" y="319187"/>
                  </a:moveTo>
                  <a:lnTo>
                    <a:pt x="58256" y="323692"/>
                  </a:lnTo>
                  <a:lnTo>
                    <a:pt x="26126" y="354162"/>
                  </a:lnTo>
                  <a:lnTo>
                    <a:pt x="35832" y="354162"/>
                  </a:lnTo>
                  <a:lnTo>
                    <a:pt x="85496" y="344079"/>
                  </a:lnTo>
                  <a:lnTo>
                    <a:pt x="89937" y="337376"/>
                  </a:lnTo>
                  <a:lnTo>
                    <a:pt x="87146" y="323629"/>
                  </a:lnTo>
                  <a:lnTo>
                    <a:pt x="80443" y="319187"/>
                  </a:lnTo>
                  <a:close/>
                </a:path>
                <a:path extrusionOk="0" h="361950" w="381635">
                  <a:moveTo>
                    <a:pt x="34774" y="328459"/>
                  </a:moveTo>
                  <a:lnTo>
                    <a:pt x="14860" y="332502"/>
                  </a:lnTo>
                  <a:lnTo>
                    <a:pt x="29682" y="348131"/>
                  </a:lnTo>
                  <a:lnTo>
                    <a:pt x="34774" y="328459"/>
                  </a:lnTo>
                  <a:close/>
                </a:path>
                <a:path extrusionOk="0" h="361950" w="381635">
                  <a:moveTo>
                    <a:pt x="58256" y="323692"/>
                  </a:moveTo>
                  <a:lnTo>
                    <a:pt x="34774" y="328459"/>
                  </a:lnTo>
                  <a:lnTo>
                    <a:pt x="29682" y="348131"/>
                  </a:lnTo>
                  <a:lnTo>
                    <a:pt x="32486" y="348131"/>
                  </a:lnTo>
                  <a:lnTo>
                    <a:pt x="58256" y="323692"/>
                  </a:lnTo>
                  <a:close/>
                </a:path>
                <a:path extrusionOk="0" h="361950" w="381635">
                  <a:moveTo>
                    <a:pt x="346350" y="32978"/>
                  </a:moveTo>
                  <a:lnTo>
                    <a:pt x="322866" y="37745"/>
                  </a:lnTo>
                  <a:lnTo>
                    <a:pt x="40779" y="305260"/>
                  </a:lnTo>
                  <a:lnTo>
                    <a:pt x="34774" y="328459"/>
                  </a:lnTo>
                  <a:lnTo>
                    <a:pt x="58256" y="323692"/>
                  </a:lnTo>
                  <a:lnTo>
                    <a:pt x="340346" y="56174"/>
                  </a:lnTo>
                  <a:lnTo>
                    <a:pt x="346350" y="32978"/>
                  </a:lnTo>
                  <a:close/>
                </a:path>
                <a:path extrusionOk="0" h="361950" w="381635">
                  <a:moveTo>
                    <a:pt x="379242" y="7273"/>
                  </a:moveTo>
                  <a:lnTo>
                    <a:pt x="354999" y="7273"/>
                  </a:lnTo>
                  <a:lnTo>
                    <a:pt x="372477" y="25703"/>
                  </a:lnTo>
                  <a:lnTo>
                    <a:pt x="340346" y="56174"/>
                  </a:lnTo>
                  <a:lnTo>
                    <a:pt x="334672" y="78091"/>
                  </a:lnTo>
                  <a:lnTo>
                    <a:pt x="338753" y="85020"/>
                  </a:lnTo>
                  <a:lnTo>
                    <a:pt x="352333" y="88535"/>
                  </a:lnTo>
                  <a:lnTo>
                    <a:pt x="359262" y="84456"/>
                  </a:lnTo>
                  <a:lnTo>
                    <a:pt x="379242" y="7273"/>
                  </a:lnTo>
                  <a:close/>
                </a:path>
                <a:path extrusionOk="0" h="361950" w="381635">
                  <a:moveTo>
                    <a:pt x="360720" y="13305"/>
                  </a:moveTo>
                  <a:lnTo>
                    <a:pt x="351443" y="13305"/>
                  </a:lnTo>
                  <a:lnTo>
                    <a:pt x="366265" y="28935"/>
                  </a:lnTo>
                  <a:lnTo>
                    <a:pt x="346350" y="32978"/>
                  </a:lnTo>
                  <a:lnTo>
                    <a:pt x="340346" y="56174"/>
                  </a:lnTo>
                  <a:lnTo>
                    <a:pt x="372477" y="25703"/>
                  </a:lnTo>
                  <a:lnTo>
                    <a:pt x="360720" y="13305"/>
                  </a:lnTo>
                  <a:close/>
                </a:path>
                <a:path extrusionOk="0" h="361950" w="381635">
                  <a:moveTo>
                    <a:pt x="381125" y="0"/>
                  </a:moveTo>
                  <a:lnTo>
                    <a:pt x="295629" y="17357"/>
                  </a:lnTo>
                  <a:lnTo>
                    <a:pt x="291189" y="24060"/>
                  </a:lnTo>
                  <a:lnTo>
                    <a:pt x="293979" y="37807"/>
                  </a:lnTo>
                  <a:lnTo>
                    <a:pt x="300683" y="42249"/>
                  </a:lnTo>
                  <a:lnTo>
                    <a:pt x="322866" y="37745"/>
                  </a:lnTo>
                  <a:lnTo>
                    <a:pt x="354999" y="7273"/>
                  </a:lnTo>
                  <a:lnTo>
                    <a:pt x="379242" y="7273"/>
                  </a:lnTo>
                  <a:lnTo>
                    <a:pt x="381125" y="0"/>
                  </a:lnTo>
                  <a:close/>
                </a:path>
                <a:path extrusionOk="0" h="361950" w="381635">
                  <a:moveTo>
                    <a:pt x="354999" y="7273"/>
                  </a:moveTo>
                  <a:lnTo>
                    <a:pt x="322866" y="37745"/>
                  </a:lnTo>
                  <a:lnTo>
                    <a:pt x="346350" y="32978"/>
                  </a:lnTo>
                  <a:lnTo>
                    <a:pt x="351443" y="13305"/>
                  </a:lnTo>
                  <a:lnTo>
                    <a:pt x="360720" y="13305"/>
                  </a:lnTo>
                  <a:lnTo>
                    <a:pt x="354999" y="7273"/>
                  </a:lnTo>
                  <a:close/>
                </a:path>
                <a:path extrusionOk="0" h="361950" w="381635">
                  <a:moveTo>
                    <a:pt x="351443" y="13305"/>
                  </a:moveTo>
                  <a:lnTo>
                    <a:pt x="346350" y="32978"/>
                  </a:lnTo>
                  <a:lnTo>
                    <a:pt x="366265" y="28935"/>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31"/>
            <p:cNvSpPr/>
            <p:nvPr/>
          </p:nvSpPr>
          <p:spPr>
            <a:xfrm>
              <a:off x="3659746" y="1773046"/>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31"/>
            <p:cNvSpPr/>
            <p:nvPr/>
          </p:nvSpPr>
          <p:spPr>
            <a:xfrm>
              <a:off x="3659755" y="1773043"/>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0" name="Google Shape;1030;p31"/>
          <p:cNvSpPr txBox="1"/>
          <p:nvPr/>
        </p:nvSpPr>
        <p:spPr>
          <a:xfrm rot="-2700000">
            <a:off x="4670730" y="313516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31" name="Google Shape;1031;p31"/>
          <p:cNvSpPr txBox="1"/>
          <p:nvPr/>
        </p:nvSpPr>
        <p:spPr>
          <a:xfrm rot="-2700000">
            <a:off x="467073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32" name="Google Shape;1032;p31"/>
          <p:cNvGrpSpPr/>
          <p:nvPr/>
        </p:nvGrpSpPr>
        <p:grpSpPr>
          <a:xfrm>
            <a:off x="3278755" y="1829846"/>
            <a:ext cx="1447800" cy="1676114"/>
            <a:chOff x="3278755" y="1829846"/>
            <a:chExt cx="1447800" cy="1676114"/>
          </a:xfrm>
        </p:grpSpPr>
        <p:sp>
          <p:nvSpPr>
            <p:cNvPr id="1033" name="Google Shape;1033;p31"/>
            <p:cNvSpPr/>
            <p:nvPr/>
          </p:nvSpPr>
          <p:spPr>
            <a:xfrm>
              <a:off x="3354946" y="2067115"/>
              <a:ext cx="1371600" cy="1371600"/>
            </a:xfrm>
            <a:custGeom>
              <a:rect b="b" l="l" r="r" t="t"/>
              <a:pathLst>
                <a:path extrusionOk="0" h="1371600" w="1371600">
                  <a:moveTo>
                    <a:pt x="1371600" y="0"/>
                  </a:moveTo>
                  <a:lnTo>
                    <a:pt x="0" y="0"/>
                  </a:lnTo>
                  <a:lnTo>
                    <a:pt x="0" y="67246"/>
                  </a:lnTo>
                  <a:lnTo>
                    <a:pt x="0" y="1371600"/>
                  </a:lnTo>
                  <a:lnTo>
                    <a:pt x="1371600" y="1371600"/>
                  </a:lnTo>
                  <a:lnTo>
                    <a:pt x="1371600" y="67246"/>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31"/>
            <p:cNvSpPr/>
            <p:nvPr/>
          </p:nvSpPr>
          <p:spPr>
            <a:xfrm>
              <a:off x="3354955" y="2067105"/>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31"/>
            <p:cNvSpPr/>
            <p:nvPr/>
          </p:nvSpPr>
          <p:spPr>
            <a:xfrm>
              <a:off x="3278755" y="2134360"/>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31"/>
            <p:cNvSpPr/>
            <p:nvPr/>
          </p:nvSpPr>
          <p:spPr>
            <a:xfrm>
              <a:off x="3278755" y="2134360"/>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31"/>
            <p:cNvSpPr/>
            <p:nvPr/>
          </p:nvSpPr>
          <p:spPr>
            <a:xfrm>
              <a:off x="3290789" y="1829846"/>
              <a:ext cx="200025" cy="193040"/>
            </a:xfrm>
            <a:custGeom>
              <a:rect b="b" l="l" r="r" t="t"/>
              <a:pathLst>
                <a:path extrusionOk="0" h="193039" w="200025">
                  <a:moveTo>
                    <a:pt x="138984" y="0"/>
                  </a:moveTo>
                  <a:lnTo>
                    <a:pt x="0" y="125477"/>
                  </a:lnTo>
                  <a:lnTo>
                    <a:pt x="60455" y="192440"/>
                  </a:lnTo>
                  <a:lnTo>
                    <a:pt x="199439" y="66964"/>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8" name="Google Shape;1038;p31"/>
          <p:cNvSpPr txBox="1"/>
          <p:nvPr/>
        </p:nvSpPr>
        <p:spPr>
          <a:xfrm>
            <a:off x="3279140" y="1742947"/>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039" name="Google Shape;1039;p31"/>
          <p:cNvSpPr txBox="1"/>
          <p:nvPr/>
        </p:nvSpPr>
        <p:spPr>
          <a:xfrm rot="-2700000">
            <a:off x="3321440" y="17788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40" name="Google Shape;1040;p31"/>
          <p:cNvGrpSpPr/>
          <p:nvPr/>
        </p:nvGrpSpPr>
        <p:grpSpPr>
          <a:xfrm>
            <a:off x="3108726" y="4829450"/>
            <a:ext cx="92710" cy="1372235"/>
            <a:chOff x="3108726" y="4829450"/>
            <a:chExt cx="92710" cy="1372235"/>
          </a:xfrm>
        </p:grpSpPr>
        <p:sp>
          <p:nvSpPr>
            <p:cNvPr id="1041" name="Google Shape;1041;p31"/>
            <p:cNvSpPr/>
            <p:nvPr/>
          </p:nvSpPr>
          <p:spPr>
            <a:xfrm>
              <a:off x="3108726" y="4829450"/>
              <a:ext cx="92710" cy="1372235"/>
            </a:xfrm>
            <a:custGeom>
              <a:rect b="b" l="l" r="r" t="t"/>
              <a:pathLst>
                <a:path extrusionOk="0" h="1372235" w="92710">
                  <a:moveTo>
                    <a:pt x="13704" y="1282523"/>
                  </a:moveTo>
                  <a:lnTo>
                    <a:pt x="1808" y="1289958"/>
                  </a:lnTo>
                  <a:lnTo>
                    <a:pt x="1" y="1297793"/>
                  </a:lnTo>
                  <a:lnTo>
                    <a:pt x="46238" y="1371772"/>
                  </a:lnTo>
                  <a:lnTo>
                    <a:pt x="61214" y="1347810"/>
                  </a:lnTo>
                  <a:lnTo>
                    <a:pt x="33538" y="1347810"/>
                  </a:lnTo>
                  <a:lnTo>
                    <a:pt x="33538" y="1303528"/>
                  </a:lnTo>
                  <a:lnTo>
                    <a:pt x="21540" y="1284331"/>
                  </a:lnTo>
                  <a:lnTo>
                    <a:pt x="13704" y="1282523"/>
                  </a:lnTo>
                  <a:close/>
                </a:path>
                <a:path extrusionOk="0" h="1372235" w="92710">
                  <a:moveTo>
                    <a:pt x="33538" y="1303528"/>
                  </a:moveTo>
                  <a:lnTo>
                    <a:pt x="33538" y="1347810"/>
                  </a:lnTo>
                  <a:lnTo>
                    <a:pt x="58938" y="1347810"/>
                  </a:lnTo>
                  <a:lnTo>
                    <a:pt x="58938" y="1341079"/>
                  </a:lnTo>
                  <a:lnTo>
                    <a:pt x="35468" y="1341079"/>
                  </a:lnTo>
                  <a:lnTo>
                    <a:pt x="46238" y="1323848"/>
                  </a:lnTo>
                  <a:lnTo>
                    <a:pt x="33538" y="1303528"/>
                  </a:lnTo>
                  <a:close/>
                </a:path>
                <a:path extrusionOk="0" h="1372235" w="92710">
                  <a:moveTo>
                    <a:pt x="78770" y="1282523"/>
                  </a:moveTo>
                  <a:lnTo>
                    <a:pt x="70935" y="1284331"/>
                  </a:lnTo>
                  <a:lnTo>
                    <a:pt x="58938" y="1303528"/>
                  </a:lnTo>
                  <a:lnTo>
                    <a:pt x="58938" y="1347810"/>
                  </a:lnTo>
                  <a:lnTo>
                    <a:pt x="61214" y="1347810"/>
                  </a:lnTo>
                  <a:lnTo>
                    <a:pt x="92475" y="1297793"/>
                  </a:lnTo>
                  <a:lnTo>
                    <a:pt x="90666" y="1289958"/>
                  </a:lnTo>
                  <a:lnTo>
                    <a:pt x="78770" y="1282523"/>
                  </a:lnTo>
                  <a:close/>
                </a:path>
                <a:path extrusionOk="0" h="1372235" w="92710">
                  <a:moveTo>
                    <a:pt x="46238" y="1323848"/>
                  </a:moveTo>
                  <a:lnTo>
                    <a:pt x="35468" y="1341079"/>
                  </a:lnTo>
                  <a:lnTo>
                    <a:pt x="57007" y="1341079"/>
                  </a:lnTo>
                  <a:lnTo>
                    <a:pt x="46238" y="1323848"/>
                  </a:lnTo>
                  <a:close/>
                </a:path>
                <a:path extrusionOk="0" h="1372235" w="92710">
                  <a:moveTo>
                    <a:pt x="58938" y="1303528"/>
                  </a:moveTo>
                  <a:lnTo>
                    <a:pt x="46238" y="1323848"/>
                  </a:lnTo>
                  <a:lnTo>
                    <a:pt x="57007" y="1341079"/>
                  </a:lnTo>
                  <a:lnTo>
                    <a:pt x="58938" y="1341079"/>
                  </a:lnTo>
                  <a:lnTo>
                    <a:pt x="58938" y="1303528"/>
                  </a:lnTo>
                  <a:close/>
                </a:path>
                <a:path extrusionOk="0" h="1372235" w="92710">
                  <a:moveTo>
                    <a:pt x="46236" y="47924"/>
                  </a:moveTo>
                  <a:lnTo>
                    <a:pt x="33536" y="68244"/>
                  </a:lnTo>
                  <a:lnTo>
                    <a:pt x="33538" y="1303528"/>
                  </a:lnTo>
                  <a:lnTo>
                    <a:pt x="46238" y="1323848"/>
                  </a:lnTo>
                  <a:lnTo>
                    <a:pt x="58938" y="1303528"/>
                  </a:lnTo>
                  <a:lnTo>
                    <a:pt x="58936" y="68244"/>
                  </a:lnTo>
                  <a:lnTo>
                    <a:pt x="46236" y="47924"/>
                  </a:lnTo>
                  <a:close/>
                </a:path>
                <a:path extrusionOk="0" h="1372235" w="92710">
                  <a:moveTo>
                    <a:pt x="46236" y="0"/>
                  </a:moveTo>
                  <a:lnTo>
                    <a:pt x="0" y="73978"/>
                  </a:lnTo>
                  <a:lnTo>
                    <a:pt x="1808" y="81814"/>
                  </a:lnTo>
                  <a:lnTo>
                    <a:pt x="13703" y="89249"/>
                  </a:lnTo>
                  <a:lnTo>
                    <a:pt x="21539" y="87440"/>
                  </a:lnTo>
                  <a:lnTo>
                    <a:pt x="33536" y="68244"/>
                  </a:lnTo>
                  <a:lnTo>
                    <a:pt x="33536" y="23956"/>
                  </a:lnTo>
                  <a:lnTo>
                    <a:pt x="61209" y="23956"/>
                  </a:lnTo>
                  <a:lnTo>
                    <a:pt x="46236" y="0"/>
                  </a:lnTo>
                  <a:close/>
                </a:path>
                <a:path extrusionOk="0" h="1372235" w="92710">
                  <a:moveTo>
                    <a:pt x="61209" y="23956"/>
                  </a:moveTo>
                  <a:lnTo>
                    <a:pt x="58936" y="23956"/>
                  </a:lnTo>
                  <a:lnTo>
                    <a:pt x="58936" y="68244"/>
                  </a:lnTo>
                  <a:lnTo>
                    <a:pt x="70934" y="87440"/>
                  </a:lnTo>
                  <a:lnTo>
                    <a:pt x="78770" y="89249"/>
                  </a:lnTo>
                  <a:lnTo>
                    <a:pt x="90665" y="81814"/>
                  </a:lnTo>
                  <a:lnTo>
                    <a:pt x="92473" y="73978"/>
                  </a:lnTo>
                  <a:lnTo>
                    <a:pt x="61209" y="23956"/>
                  </a:lnTo>
                  <a:close/>
                </a:path>
                <a:path extrusionOk="0" h="1372235" w="92710">
                  <a:moveTo>
                    <a:pt x="58936" y="30693"/>
                  </a:moveTo>
                  <a:lnTo>
                    <a:pt x="57006" y="30693"/>
                  </a:lnTo>
                  <a:lnTo>
                    <a:pt x="46236" y="47924"/>
                  </a:lnTo>
                  <a:lnTo>
                    <a:pt x="58936" y="68244"/>
                  </a:lnTo>
                  <a:lnTo>
                    <a:pt x="58936" y="30693"/>
                  </a:lnTo>
                  <a:close/>
                </a:path>
                <a:path extrusionOk="0" h="1372235" w="92710">
                  <a:moveTo>
                    <a:pt x="58936" y="23956"/>
                  </a:moveTo>
                  <a:lnTo>
                    <a:pt x="33536" y="23956"/>
                  </a:lnTo>
                  <a:lnTo>
                    <a:pt x="33536" y="68244"/>
                  </a:lnTo>
                  <a:lnTo>
                    <a:pt x="46236" y="47924"/>
                  </a:lnTo>
                  <a:lnTo>
                    <a:pt x="35467" y="30693"/>
                  </a:lnTo>
                  <a:lnTo>
                    <a:pt x="58936" y="30693"/>
                  </a:lnTo>
                  <a:lnTo>
                    <a:pt x="58936" y="23956"/>
                  </a:lnTo>
                  <a:close/>
                </a:path>
                <a:path extrusionOk="0" h="1372235" w="92710">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31"/>
            <p:cNvSpPr/>
            <p:nvPr/>
          </p:nvSpPr>
          <p:spPr>
            <a:xfrm>
              <a:off x="3132103" y="5378176"/>
              <a:ext cx="45720" cy="274320"/>
            </a:xfrm>
            <a:custGeom>
              <a:rect b="b" l="l" r="r" t="t"/>
              <a:pathLst>
                <a:path extrusionOk="0" h="274320" w="45719">
                  <a:moveTo>
                    <a:pt x="45718" y="0"/>
                  </a:moveTo>
                  <a:lnTo>
                    <a:pt x="0" y="0"/>
                  </a:lnTo>
                  <a:lnTo>
                    <a:pt x="0" y="274320"/>
                  </a:lnTo>
                  <a:lnTo>
                    <a:pt x="45718" y="274320"/>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43" name="Google Shape;1043;p31"/>
          <p:cNvSpPr txBox="1"/>
          <p:nvPr/>
        </p:nvSpPr>
        <p:spPr>
          <a:xfrm>
            <a:off x="3069234" y="5363971"/>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044" name="Google Shape;1044;p31"/>
          <p:cNvGrpSpPr/>
          <p:nvPr/>
        </p:nvGrpSpPr>
        <p:grpSpPr>
          <a:xfrm>
            <a:off x="3659746" y="4468219"/>
            <a:ext cx="3209291" cy="1371609"/>
            <a:chOff x="3659746" y="4468219"/>
            <a:chExt cx="3209291" cy="1371609"/>
          </a:xfrm>
        </p:grpSpPr>
        <p:sp>
          <p:nvSpPr>
            <p:cNvPr id="1045" name="Google Shape;1045;p31"/>
            <p:cNvSpPr/>
            <p:nvPr/>
          </p:nvSpPr>
          <p:spPr>
            <a:xfrm>
              <a:off x="3659746" y="4468228"/>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31"/>
            <p:cNvSpPr/>
            <p:nvPr/>
          </p:nvSpPr>
          <p:spPr>
            <a:xfrm>
              <a:off x="3659755" y="4468219"/>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31"/>
            <p:cNvSpPr/>
            <p:nvPr/>
          </p:nvSpPr>
          <p:spPr>
            <a:xfrm>
              <a:off x="4501122" y="4613224"/>
              <a:ext cx="2367915" cy="694690"/>
            </a:xfrm>
            <a:custGeom>
              <a:rect b="b" l="l" r="r" t="t"/>
              <a:pathLst>
                <a:path extrusionOk="0" h="694689" w="2367915">
                  <a:moveTo>
                    <a:pt x="0" y="694088"/>
                  </a:moveTo>
                  <a:lnTo>
                    <a:pt x="2367635"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48" name="Google Shape;1048;p31"/>
          <p:cNvGrpSpPr/>
          <p:nvPr/>
        </p:nvGrpSpPr>
        <p:grpSpPr>
          <a:xfrm>
            <a:off x="3278668" y="6275451"/>
            <a:ext cx="1372235" cy="92710"/>
            <a:chOff x="3278668" y="6275451"/>
            <a:chExt cx="1372235" cy="92710"/>
          </a:xfrm>
        </p:grpSpPr>
        <p:sp>
          <p:nvSpPr>
            <p:cNvPr id="1049" name="Google Shape;1049;p31"/>
            <p:cNvSpPr/>
            <p:nvPr/>
          </p:nvSpPr>
          <p:spPr>
            <a:xfrm>
              <a:off x="3278668" y="6275451"/>
              <a:ext cx="1372235" cy="92710"/>
            </a:xfrm>
            <a:custGeom>
              <a:rect b="b" l="l" r="r" t="t"/>
              <a:pathLst>
                <a:path extrusionOk="0" h="92710" w="1372235">
                  <a:moveTo>
                    <a:pt x="73978" y="1"/>
                  </a:moveTo>
                  <a:lnTo>
                    <a:pt x="0" y="46238"/>
                  </a:lnTo>
                  <a:lnTo>
                    <a:pt x="73984" y="92473"/>
                  </a:lnTo>
                  <a:lnTo>
                    <a:pt x="81814" y="90666"/>
                  </a:lnTo>
                  <a:lnTo>
                    <a:pt x="89249" y="78770"/>
                  </a:lnTo>
                  <a:lnTo>
                    <a:pt x="87438" y="70934"/>
                  </a:lnTo>
                  <a:lnTo>
                    <a:pt x="68244" y="58938"/>
                  </a:lnTo>
                  <a:lnTo>
                    <a:pt x="23961" y="58938"/>
                  </a:lnTo>
                  <a:lnTo>
                    <a:pt x="23961" y="33538"/>
                  </a:lnTo>
                  <a:lnTo>
                    <a:pt x="68246" y="33536"/>
                  </a:lnTo>
                  <a:lnTo>
                    <a:pt x="87441" y="21539"/>
                  </a:lnTo>
                  <a:lnTo>
                    <a:pt x="89249" y="13704"/>
                  </a:lnTo>
                  <a:lnTo>
                    <a:pt x="81809" y="1808"/>
                  </a:lnTo>
                  <a:lnTo>
                    <a:pt x="73978" y="1"/>
                  </a:lnTo>
                  <a:close/>
                </a:path>
                <a:path extrusionOk="0" h="92710" w="1372235">
                  <a:moveTo>
                    <a:pt x="1351452" y="33536"/>
                  </a:moveTo>
                  <a:lnTo>
                    <a:pt x="1347815" y="33536"/>
                  </a:lnTo>
                  <a:lnTo>
                    <a:pt x="1347815" y="58936"/>
                  </a:lnTo>
                  <a:lnTo>
                    <a:pt x="1303525" y="58938"/>
                  </a:lnTo>
                  <a:lnTo>
                    <a:pt x="1284330" y="70935"/>
                  </a:lnTo>
                  <a:lnTo>
                    <a:pt x="1282523" y="78770"/>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3"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31"/>
            <p:cNvSpPr/>
            <p:nvPr/>
          </p:nvSpPr>
          <p:spPr>
            <a:xfrm>
              <a:off x="3781675" y="6298829"/>
              <a:ext cx="365760" cy="45720"/>
            </a:xfrm>
            <a:custGeom>
              <a:rect b="b" l="l" r="r" t="t"/>
              <a:pathLst>
                <a:path extrusionOk="0" h="45720" w="365760">
                  <a:moveTo>
                    <a:pt x="365760" y="0"/>
                  </a:moveTo>
                  <a:lnTo>
                    <a:pt x="0" y="0"/>
                  </a:lnTo>
                  <a:lnTo>
                    <a:pt x="0" y="45718"/>
                  </a:lnTo>
                  <a:lnTo>
                    <a:pt x="365760" y="45718"/>
                  </a:lnTo>
                  <a:lnTo>
                    <a:pt x="3657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1" name="Google Shape;1051;p31"/>
          <p:cNvSpPr txBox="1"/>
          <p:nvPr/>
        </p:nvSpPr>
        <p:spPr>
          <a:xfrm>
            <a:off x="3843903" y="6183883"/>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1052" name="Google Shape;1052;p31"/>
          <p:cNvSpPr/>
          <p:nvPr/>
        </p:nvSpPr>
        <p:spPr>
          <a:xfrm>
            <a:off x="3195196" y="4454824"/>
            <a:ext cx="381635" cy="361950"/>
          </a:xfrm>
          <a:custGeom>
            <a:rect b="b" l="l" r="r" t="t"/>
            <a:pathLst>
              <a:path extrusionOk="0" h="361950" w="381635">
                <a:moveTo>
                  <a:pt x="28792" y="272901"/>
                </a:moveTo>
                <a:lnTo>
                  <a:pt x="21863" y="276980"/>
                </a:lnTo>
                <a:lnTo>
                  <a:pt x="0" y="361436"/>
                </a:lnTo>
                <a:lnTo>
                  <a:pt x="35832" y="354162"/>
                </a:lnTo>
                <a:lnTo>
                  <a:pt x="26126" y="354162"/>
                </a:lnTo>
                <a:lnTo>
                  <a:pt x="8648" y="335732"/>
                </a:lnTo>
                <a:lnTo>
                  <a:pt x="40779" y="305260"/>
                </a:lnTo>
                <a:lnTo>
                  <a:pt x="46452" y="283345"/>
                </a:lnTo>
                <a:lnTo>
                  <a:pt x="42373" y="276416"/>
                </a:lnTo>
                <a:lnTo>
                  <a:pt x="28792" y="272901"/>
                </a:lnTo>
                <a:close/>
              </a:path>
              <a:path extrusionOk="0" h="361950" w="381635">
                <a:moveTo>
                  <a:pt x="40779" y="305260"/>
                </a:moveTo>
                <a:lnTo>
                  <a:pt x="8648" y="335732"/>
                </a:lnTo>
                <a:lnTo>
                  <a:pt x="26126" y="354162"/>
                </a:lnTo>
                <a:lnTo>
                  <a:pt x="32486" y="348131"/>
                </a:lnTo>
                <a:lnTo>
                  <a:pt x="29682" y="348131"/>
                </a:lnTo>
                <a:lnTo>
                  <a:pt x="14860" y="332501"/>
                </a:lnTo>
                <a:lnTo>
                  <a:pt x="34774" y="328458"/>
                </a:lnTo>
                <a:lnTo>
                  <a:pt x="40779" y="305260"/>
                </a:lnTo>
                <a:close/>
              </a:path>
              <a:path extrusionOk="0" h="361950" w="381635">
                <a:moveTo>
                  <a:pt x="80443" y="319187"/>
                </a:moveTo>
                <a:lnTo>
                  <a:pt x="58256" y="323691"/>
                </a:lnTo>
                <a:lnTo>
                  <a:pt x="26126" y="354162"/>
                </a:lnTo>
                <a:lnTo>
                  <a:pt x="35832" y="354162"/>
                </a:lnTo>
                <a:lnTo>
                  <a:pt x="85496" y="344079"/>
                </a:lnTo>
                <a:lnTo>
                  <a:pt x="89937" y="337376"/>
                </a:lnTo>
                <a:lnTo>
                  <a:pt x="87146" y="323629"/>
                </a:lnTo>
                <a:lnTo>
                  <a:pt x="80443" y="319187"/>
                </a:lnTo>
                <a:close/>
              </a:path>
              <a:path extrusionOk="0" h="361950" w="381635">
                <a:moveTo>
                  <a:pt x="34774" y="328458"/>
                </a:moveTo>
                <a:lnTo>
                  <a:pt x="14860" y="332501"/>
                </a:lnTo>
                <a:lnTo>
                  <a:pt x="29682" y="348131"/>
                </a:lnTo>
                <a:lnTo>
                  <a:pt x="34774" y="328458"/>
                </a:lnTo>
                <a:close/>
              </a:path>
              <a:path extrusionOk="0" h="361950" w="381635">
                <a:moveTo>
                  <a:pt x="58256" y="323691"/>
                </a:moveTo>
                <a:lnTo>
                  <a:pt x="34774" y="328458"/>
                </a:lnTo>
                <a:lnTo>
                  <a:pt x="29682" y="348131"/>
                </a:lnTo>
                <a:lnTo>
                  <a:pt x="32486" y="348131"/>
                </a:lnTo>
                <a:lnTo>
                  <a:pt x="58256" y="323691"/>
                </a:lnTo>
                <a:close/>
              </a:path>
              <a:path extrusionOk="0" h="361950" w="381635">
                <a:moveTo>
                  <a:pt x="346351" y="32977"/>
                </a:moveTo>
                <a:lnTo>
                  <a:pt x="322867" y="37745"/>
                </a:lnTo>
                <a:lnTo>
                  <a:pt x="40779" y="305260"/>
                </a:lnTo>
                <a:lnTo>
                  <a:pt x="34774" y="328458"/>
                </a:lnTo>
                <a:lnTo>
                  <a:pt x="58256" y="323691"/>
                </a:lnTo>
                <a:lnTo>
                  <a:pt x="340346" y="56174"/>
                </a:lnTo>
                <a:lnTo>
                  <a:pt x="346351" y="32977"/>
                </a:lnTo>
                <a:close/>
              </a:path>
              <a:path extrusionOk="0" h="361950" w="381635">
                <a:moveTo>
                  <a:pt x="379242" y="7273"/>
                </a:moveTo>
                <a:lnTo>
                  <a:pt x="354999" y="7273"/>
                </a:lnTo>
                <a:lnTo>
                  <a:pt x="372477" y="25703"/>
                </a:lnTo>
                <a:lnTo>
                  <a:pt x="340346" y="56174"/>
                </a:lnTo>
                <a:lnTo>
                  <a:pt x="334672" y="78091"/>
                </a:lnTo>
                <a:lnTo>
                  <a:pt x="338753" y="85020"/>
                </a:lnTo>
                <a:lnTo>
                  <a:pt x="352333" y="88535"/>
                </a:lnTo>
                <a:lnTo>
                  <a:pt x="359262" y="84456"/>
                </a:lnTo>
                <a:lnTo>
                  <a:pt x="379242" y="7273"/>
                </a:lnTo>
                <a:close/>
              </a:path>
              <a:path extrusionOk="0" h="361950" w="381635">
                <a:moveTo>
                  <a:pt x="360720" y="13305"/>
                </a:moveTo>
                <a:lnTo>
                  <a:pt x="351443" y="13305"/>
                </a:lnTo>
                <a:lnTo>
                  <a:pt x="366265" y="28934"/>
                </a:lnTo>
                <a:lnTo>
                  <a:pt x="346351" y="32977"/>
                </a:lnTo>
                <a:lnTo>
                  <a:pt x="340346" y="56174"/>
                </a:lnTo>
                <a:lnTo>
                  <a:pt x="372477" y="25703"/>
                </a:lnTo>
                <a:lnTo>
                  <a:pt x="360720" y="13305"/>
                </a:lnTo>
                <a:close/>
              </a:path>
              <a:path extrusionOk="0" h="361950" w="381635">
                <a:moveTo>
                  <a:pt x="381125" y="0"/>
                </a:moveTo>
                <a:lnTo>
                  <a:pt x="295629" y="17357"/>
                </a:lnTo>
                <a:lnTo>
                  <a:pt x="291189" y="24060"/>
                </a:lnTo>
                <a:lnTo>
                  <a:pt x="293979" y="37807"/>
                </a:lnTo>
                <a:lnTo>
                  <a:pt x="300683" y="42249"/>
                </a:lnTo>
                <a:lnTo>
                  <a:pt x="322867" y="37745"/>
                </a:lnTo>
                <a:lnTo>
                  <a:pt x="354999" y="7273"/>
                </a:lnTo>
                <a:lnTo>
                  <a:pt x="379242" y="7273"/>
                </a:lnTo>
                <a:lnTo>
                  <a:pt x="381125" y="0"/>
                </a:lnTo>
                <a:close/>
              </a:path>
              <a:path extrusionOk="0" h="361950" w="381635">
                <a:moveTo>
                  <a:pt x="354999" y="7273"/>
                </a:moveTo>
                <a:lnTo>
                  <a:pt x="322867" y="37745"/>
                </a:lnTo>
                <a:lnTo>
                  <a:pt x="346351" y="32977"/>
                </a:lnTo>
                <a:lnTo>
                  <a:pt x="351443" y="13305"/>
                </a:lnTo>
                <a:lnTo>
                  <a:pt x="360720" y="13305"/>
                </a:lnTo>
                <a:lnTo>
                  <a:pt x="354999" y="7273"/>
                </a:lnTo>
                <a:close/>
              </a:path>
              <a:path extrusionOk="0" h="361950" w="381635">
                <a:moveTo>
                  <a:pt x="351443" y="13305"/>
                </a:moveTo>
                <a:lnTo>
                  <a:pt x="346351" y="32977"/>
                </a:lnTo>
                <a:lnTo>
                  <a:pt x="366265"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31"/>
          <p:cNvSpPr txBox="1"/>
          <p:nvPr/>
        </p:nvSpPr>
        <p:spPr>
          <a:xfrm>
            <a:off x="4131510" y="5245479"/>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54" name="Google Shape;1054;p31"/>
          <p:cNvSpPr/>
          <p:nvPr/>
        </p:nvSpPr>
        <p:spPr>
          <a:xfrm>
            <a:off x="3659755" y="4468219"/>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31"/>
          <p:cNvSpPr txBox="1"/>
          <p:nvPr/>
        </p:nvSpPr>
        <p:spPr>
          <a:xfrm rot="-2700000">
            <a:off x="4670730" y="582959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56" name="Google Shape;1056;p31"/>
          <p:cNvSpPr txBox="1"/>
          <p:nvPr/>
        </p:nvSpPr>
        <p:spPr>
          <a:xfrm rot="-2700000">
            <a:off x="4670730" y="447323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57" name="Google Shape;1057;p31"/>
          <p:cNvGrpSpPr/>
          <p:nvPr/>
        </p:nvGrpSpPr>
        <p:grpSpPr>
          <a:xfrm>
            <a:off x="3278755" y="4762281"/>
            <a:ext cx="1447800" cy="1438855"/>
            <a:chOff x="3278755" y="4762281"/>
            <a:chExt cx="1447800" cy="1438855"/>
          </a:xfrm>
        </p:grpSpPr>
        <p:sp>
          <p:nvSpPr>
            <p:cNvPr id="1058" name="Google Shape;1058;p31"/>
            <p:cNvSpPr/>
            <p:nvPr/>
          </p:nvSpPr>
          <p:spPr>
            <a:xfrm>
              <a:off x="3354946" y="4762283"/>
              <a:ext cx="1371600" cy="1371600"/>
            </a:xfrm>
            <a:custGeom>
              <a:rect b="b" l="l" r="r" t="t"/>
              <a:pathLst>
                <a:path extrusionOk="0" h="1371600" w="1371600">
                  <a:moveTo>
                    <a:pt x="1371600" y="0"/>
                  </a:moveTo>
                  <a:lnTo>
                    <a:pt x="0" y="0"/>
                  </a:lnTo>
                  <a:lnTo>
                    <a:pt x="0" y="67259"/>
                  </a:lnTo>
                  <a:lnTo>
                    <a:pt x="0" y="1371600"/>
                  </a:lnTo>
                  <a:lnTo>
                    <a:pt x="1371600" y="1371600"/>
                  </a:lnTo>
                  <a:lnTo>
                    <a:pt x="1371600" y="67259"/>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31"/>
            <p:cNvSpPr/>
            <p:nvPr/>
          </p:nvSpPr>
          <p:spPr>
            <a:xfrm>
              <a:off x="3354955" y="4762281"/>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31"/>
            <p:cNvSpPr/>
            <p:nvPr/>
          </p:nvSpPr>
          <p:spPr>
            <a:xfrm>
              <a:off x="3354955" y="4762281"/>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31"/>
            <p:cNvSpPr/>
            <p:nvPr/>
          </p:nvSpPr>
          <p:spPr>
            <a:xfrm>
              <a:off x="3278755" y="4829536"/>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31"/>
            <p:cNvSpPr/>
            <p:nvPr/>
          </p:nvSpPr>
          <p:spPr>
            <a:xfrm>
              <a:off x="3278755" y="4829536"/>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31"/>
            <p:cNvSpPr/>
            <p:nvPr/>
          </p:nvSpPr>
          <p:spPr>
            <a:xfrm>
              <a:off x="3278755" y="4829536"/>
              <a:ext cx="841375" cy="838200"/>
            </a:xfrm>
            <a:custGeom>
              <a:rect b="b" l="l" r="r" t="t"/>
              <a:pathLst>
                <a:path extrusionOk="0" h="838200" w="841375">
                  <a:moveTo>
                    <a:pt x="0" y="0"/>
                  </a:moveTo>
                  <a:lnTo>
                    <a:pt x="841248" y="0"/>
                  </a:lnTo>
                  <a:lnTo>
                    <a:pt x="841248" y="838200"/>
                  </a:lnTo>
                  <a:lnTo>
                    <a:pt x="0" y="8382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4" name="Google Shape;1064;p31"/>
          <p:cNvSpPr txBox="1"/>
          <p:nvPr/>
        </p:nvSpPr>
        <p:spPr>
          <a:xfrm rot="-2700000">
            <a:off x="4140981" y="447323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65" name="Google Shape;1065;p31"/>
          <p:cNvSpPr/>
          <p:nvPr/>
        </p:nvSpPr>
        <p:spPr>
          <a:xfrm>
            <a:off x="3290789" y="4525022"/>
            <a:ext cx="200025" cy="193040"/>
          </a:xfrm>
          <a:custGeom>
            <a:rect b="b" l="l" r="r" t="t"/>
            <a:pathLst>
              <a:path extrusionOk="0" h="193039" w="200025">
                <a:moveTo>
                  <a:pt x="138984" y="0"/>
                </a:moveTo>
                <a:lnTo>
                  <a:pt x="0" y="125476"/>
                </a:lnTo>
                <a:lnTo>
                  <a:pt x="60455" y="192440"/>
                </a:lnTo>
                <a:lnTo>
                  <a:pt x="199439" y="66963"/>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31"/>
          <p:cNvSpPr txBox="1"/>
          <p:nvPr/>
        </p:nvSpPr>
        <p:spPr>
          <a:xfrm>
            <a:off x="3279140" y="44373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067" name="Google Shape;1067;p31"/>
          <p:cNvSpPr txBox="1"/>
          <p:nvPr/>
        </p:nvSpPr>
        <p:spPr>
          <a:xfrm rot="-2700000">
            <a:off x="3321440" y="447323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68" name="Google Shape;1068;p31"/>
          <p:cNvGrpSpPr/>
          <p:nvPr/>
        </p:nvGrpSpPr>
        <p:grpSpPr>
          <a:xfrm>
            <a:off x="1391005" y="4469743"/>
            <a:ext cx="5478308" cy="1203296"/>
            <a:chOff x="1391005" y="4469743"/>
            <a:chExt cx="5478308" cy="1203296"/>
          </a:xfrm>
        </p:grpSpPr>
        <p:sp>
          <p:nvSpPr>
            <p:cNvPr id="1069" name="Google Shape;1069;p31"/>
            <p:cNvSpPr/>
            <p:nvPr/>
          </p:nvSpPr>
          <p:spPr>
            <a:xfrm>
              <a:off x="4119763" y="4613224"/>
              <a:ext cx="2749550" cy="218440"/>
            </a:xfrm>
            <a:custGeom>
              <a:rect b="b" l="l" r="r" t="t"/>
              <a:pathLst>
                <a:path extrusionOk="0" h="218439" w="2749550">
                  <a:moveTo>
                    <a:pt x="0" y="218394"/>
                  </a:moveTo>
                  <a:lnTo>
                    <a:pt x="2748995"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31"/>
            <p:cNvSpPr/>
            <p:nvPr/>
          </p:nvSpPr>
          <p:spPr>
            <a:xfrm>
              <a:off x="4119351" y="4613224"/>
              <a:ext cx="2749550" cy="1059815"/>
            </a:xfrm>
            <a:custGeom>
              <a:rect b="b" l="l" r="r" t="t"/>
              <a:pathLst>
                <a:path extrusionOk="0" h="1059814" w="2749550">
                  <a:moveTo>
                    <a:pt x="0" y="1059534"/>
                  </a:moveTo>
                  <a:lnTo>
                    <a:pt x="2749407"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31"/>
            <p:cNvSpPr/>
            <p:nvPr/>
          </p:nvSpPr>
          <p:spPr>
            <a:xfrm>
              <a:off x="4491127" y="4469743"/>
              <a:ext cx="2378075" cy="143510"/>
            </a:xfrm>
            <a:custGeom>
              <a:rect b="b" l="l" r="r" t="t"/>
              <a:pathLst>
                <a:path extrusionOk="0" h="143510" w="2378075">
                  <a:moveTo>
                    <a:pt x="0" y="0"/>
                  </a:moveTo>
                  <a:lnTo>
                    <a:pt x="2377631" y="143481"/>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31"/>
            <p:cNvSpPr/>
            <p:nvPr/>
          </p:nvSpPr>
          <p:spPr>
            <a:xfrm>
              <a:off x="1391005" y="5207302"/>
              <a:ext cx="2353945" cy="184150"/>
            </a:xfrm>
            <a:custGeom>
              <a:rect b="b" l="l" r="r" t="t"/>
              <a:pathLst>
                <a:path extrusionOk="0" h="184150" w="2353945">
                  <a:moveTo>
                    <a:pt x="2280880" y="44762"/>
                  </a:moveTo>
                  <a:lnTo>
                    <a:pt x="0" y="158189"/>
                  </a:lnTo>
                  <a:lnTo>
                    <a:pt x="1261" y="183559"/>
                  </a:lnTo>
                  <a:lnTo>
                    <a:pt x="2282142" y="70131"/>
                  </a:lnTo>
                  <a:lnTo>
                    <a:pt x="2303256" y="56365"/>
                  </a:lnTo>
                  <a:lnTo>
                    <a:pt x="2280880" y="44762"/>
                  </a:lnTo>
                  <a:close/>
                </a:path>
                <a:path extrusionOk="0" h="184150" w="2353945">
                  <a:moveTo>
                    <a:pt x="2331557" y="42429"/>
                  </a:moveTo>
                  <a:lnTo>
                    <a:pt x="2327790" y="42429"/>
                  </a:lnTo>
                  <a:lnTo>
                    <a:pt x="2329051" y="67798"/>
                  </a:lnTo>
                  <a:lnTo>
                    <a:pt x="2282142" y="70131"/>
                  </a:lnTo>
                  <a:lnTo>
                    <a:pt x="2241720" y="96485"/>
                  </a:lnTo>
                  <a:lnTo>
                    <a:pt x="2240062" y="104354"/>
                  </a:lnTo>
                  <a:lnTo>
                    <a:pt x="2247723" y="116104"/>
                  </a:lnTo>
                  <a:lnTo>
                    <a:pt x="2255592" y="117763"/>
                  </a:lnTo>
                  <a:lnTo>
                    <a:pt x="2353604" y="53861"/>
                  </a:lnTo>
                  <a:lnTo>
                    <a:pt x="2331557" y="42429"/>
                  </a:lnTo>
                  <a:close/>
                </a:path>
                <a:path extrusionOk="0" h="184150" w="2353945">
                  <a:moveTo>
                    <a:pt x="2303256" y="56365"/>
                  </a:moveTo>
                  <a:lnTo>
                    <a:pt x="2282142" y="70131"/>
                  </a:lnTo>
                  <a:lnTo>
                    <a:pt x="2329051" y="67798"/>
                  </a:lnTo>
                  <a:lnTo>
                    <a:pt x="2328981" y="66387"/>
                  </a:lnTo>
                  <a:lnTo>
                    <a:pt x="2322583" y="66387"/>
                  </a:lnTo>
                  <a:lnTo>
                    <a:pt x="2303256" y="56365"/>
                  </a:lnTo>
                  <a:close/>
                </a:path>
                <a:path extrusionOk="0" h="184150" w="2353945">
                  <a:moveTo>
                    <a:pt x="2321493" y="44475"/>
                  </a:moveTo>
                  <a:lnTo>
                    <a:pt x="2303256" y="56365"/>
                  </a:lnTo>
                  <a:lnTo>
                    <a:pt x="2322583" y="66387"/>
                  </a:lnTo>
                  <a:lnTo>
                    <a:pt x="2321493" y="44475"/>
                  </a:lnTo>
                  <a:close/>
                </a:path>
                <a:path extrusionOk="0" h="184150" w="2353945">
                  <a:moveTo>
                    <a:pt x="2327892" y="44475"/>
                  </a:moveTo>
                  <a:lnTo>
                    <a:pt x="2321493" y="44475"/>
                  </a:lnTo>
                  <a:lnTo>
                    <a:pt x="2322583" y="66387"/>
                  </a:lnTo>
                  <a:lnTo>
                    <a:pt x="2328981" y="66387"/>
                  </a:lnTo>
                  <a:lnTo>
                    <a:pt x="2327892" y="44475"/>
                  </a:lnTo>
                  <a:close/>
                </a:path>
                <a:path extrusionOk="0" h="184150" w="2353945">
                  <a:moveTo>
                    <a:pt x="2327790" y="42429"/>
                  </a:moveTo>
                  <a:lnTo>
                    <a:pt x="2280880" y="44762"/>
                  </a:lnTo>
                  <a:lnTo>
                    <a:pt x="2303256" y="56365"/>
                  </a:lnTo>
                  <a:lnTo>
                    <a:pt x="2321493" y="44475"/>
                  </a:lnTo>
                  <a:lnTo>
                    <a:pt x="2327892" y="44475"/>
                  </a:lnTo>
                  <a:lnTo>
                    <a:pt x="2327790" y="42429"/>
                  </a:lnTo>
                  <a:close/>
                </a:path>
                <a:path extrusionOk="0" h="184150" w="2353945">
                  <a:moveTo>
                    <a:pt x="2249736" y="0"/>
                  </a:moveTo>
                  <a:lnTo>
                    <a:pt x="2242070" y="2430"/>
                  </a:lnTo>
                  <a:lnTo>
                    <a:pt x="2235612" y="14883"/>
                  </a:lnTo>
                  <a:lnTo>
                    <a:pt x="2238043" y="22548"/>
                  </a:lnTo>
                  <a:lnTo>
                    <a:pt x="2280880" y="44762"/>
                  </a:lnTo>
                  <a:lnTo>
                    <a:pt x="2327790" y="42429"/>
                  </a:lnTo>
                  <a:lnTo>
                    <a:pt x="2331557" y="42429"/>
                  </a:lnTo>
                  <a:lnTo>
                    <a:pt x="224973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3" name="Google Shape;1073;p31"/>
          <p:cNvSpPr txBox="1"/>
          <p:nvPr/>
        </p:nvSpPr>
        <p:spPr>
          <a:xfrm rot="-2700000">
            <a:off x="6527780" y="208055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74" name="Google Shape;1074;p31"/>
          <p:cNvGrpSpPr/>
          <p:nvPr/>
        </p:nvGrpSpPr>
        <p:grpSpPr>
          <a:xfrm>
            <a:off x="6298751" y="2435922"/>
            <a:ext cx="92710" cy="1097915"/>
            <a:chOff x="6298751" y="2435922"/>
            <a:chExt cx="92710" cy="1097915"/>
          </a:xfrm>
        </p:grpSpPr>
        <p:sp>
          <p:nvSpPr>
            <p:cNvPr id="1075" name="Google Shape;1075;p31"/>
            <p:cNvSpPr/>
            <p:nvPr/>
          </p:nvSpPr>
          <p:spPr>
            <a:xfrm>
              <a:off x="6298751" y="2435922"/>
              <a:ext cx="92710" cy="1097915"/>
            </a:xfrm>
            <a:custGeom>
              <a:rect b="b" l="l" r="r" t="t"/>
              <a:pathLst>
                <a:path extrusionOk="0" h="1097914" w="92710">
                  <a:moveTo>
                    <a:pt x="13704" y="1008203"/>
                  </a:moveTo>
                  <a:lnTo>
                    <a:pt x="1808" y="1015638"/>
                  </a:lnTo>
                  <a:lnTo>
                    <a:pt x="1" y="1023473"/>
                  </a:lnTo>
                  <a:lnTo>
                    <a:pt x="46238" y="1097452"/>
                  </a:lnTo>
                  <a:lnTo>
                    <a:pt x="61213" y="1073491"/>
                  </a:lnTo>
                  <a:lnTo>
                    <a:pt x="33538" y="1073491"/>
                  </a:lnTo>
                  <a:lnTo>
                    <a:pt x="33538" y="1029208"/>
                  </a:lnTo>
                  <a:lnTo>
                    <a:pt x="21540" y="1010011"/>
                  </a:lnTo>
                  <a:lnTo>
                    <a:pt x="13704" y="1008203"/>
                  </a:lnTo>
                  <a:close/>
                </a:path>
                <a:path extrusionOk="0" h="1097914" w="92710">
                  <a:moveTo>
                    <a:pt x="33538" y="1029208"/>
                  </a:moveTo>
                  <a:lnTo>
                    <a:pt x="33538" y="1073491"/>
                  </a:lnTo>
                  <a:lnTo>
                    <a:pt x="58938" y="1073491"/>
                  </a:lnTo>
                  <a:lnTo>
                    <a:pt x="58938" y="1066759"/>
                  </a:lnTo>
                  <a:lnTo>
                    <a:pt x="35468" y="1066759"/>
                  </a:lnTo>
                  <a:lnTo>
                    <a:pt x="46238" y="1049528"/>
                  </a:lnTo>
                  <a:lnTo>
                    <a:pt x="33538" y="1029208"/>
                  </a:lnTo>
                  <a:close/>
                </a:path>
                <a:path extrusionOk="0" h="1097914" w="92710">
                  <a:moveTo>
                    <a:pt x="78770" y="1008203"/>
                  </a:moveTo>
                  <a:lnTo>
                    <a:pt x="70935" y="1010011"/>
                  </a:lnTo>
                  <a:lnTo>
                    <a:pt x="58938" y="1029208"/>
                  </a:lnTo>
                  <a:lnTo>
                    <a:pt x="58938" y="1073491"/>
                  </a:lnTo>
                  <a:lnTo>
                    <a:pt x="61213" y="1073491"/>
                  </a:lnTo>
                  <a:lnTo>
                    <a:pt x="92475" y="1023473"/>
                  </a:lnTo>
                  <a:lnTo>
                    <a:pt x="90666" y="1015638"/>
                  </a:lnTo>
                  <a:lnTo>
                    <a:pt x="78770"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6" y="47925"/>
                  </a:moveTo>
                  <a:lnTo>
                    <a:pt x="33536" y="68245"/>
                  </a:lnTo>
                  <a:lnTo>
                    <a:pt x="33538" y="1029208"/>
                  </a:lnTo>
                  <a:lnTo>
                    <a:pt x="46238" y="1049528"/>
                  </a:lnTo>
                  <a:lnTo>
                    <a:pt x="58938" y="1029208"/>
                  </a:lnTo>
                  <a:lnTo>
                    <a:pt x="58936" y="68245"/>
                  </a:lnTo>
                  <a:lnTo>
                    <a:pt x="46236" y="47925"/>
                  </a:lnTo>
                  <a:close/>
                </a:path>
                <a:path extrusionOk="0" h="1097914" w="92710">
                  <a:moveTo>
                    <a:pt x="46236" y="0"/>
                  </a:moveTo>
                  <a:lnTo>
                    <a:pt x="0" y="73980"/>
                  </a:lnTo>
                  <a:lnTo>
                    <a:pt x="1808" y="81814"/>
                  </a:lnTo>
                  <a:lnTo>
                    <a:pt x="13703"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70" y="89249"/>
                  </a:lnTo>
                  <a:lnTo>
                    <a:pt x="90665"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31"/>
            <p:cNvSpPr/>
            <p:nvPr/>
          </p:nvSpPr>
          <p:spPr>
            <a:xfrm>
              <a:off x="6322129" y="2847488"/>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7" name="Google Shape;1077;p31"/>
          <p:cNvSpPr txBox="1"/>
          <p:nvPr/>
        </p:nvSpPr>
        <p:spPr>
          <a:xfrm>
            <a:off x="6275290" y="2834132"/>
            <a:ext cx="1784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E</a:t>
            </a:r>
            <a:endParaRPr sz="1800">
              <a:solidFill>
                <a:schemeClr val="dk1"/>
              </a:solidFill>
              <a:latin typeface="Arial"/>
              <a:ea typeface="Arial"/>
              <a:cs typeface="Arial"/>
              <a:sym typeface="Arial"/>
            </a:endParaRPr>
          </a:p>
        </p:txBody>
      </p:sp>
      <p:grpSp>
        <p:nvGrpSpPr>
          <p:cNvPr id="1078" name="Google Shape;1078;p31"/>
          <p:cNvGrpSpPr/>
          <p:nvPr/>
        </p:nvGrpSpPr>
        <p:grpSpPr>
          <a:xfrm>
            <a:off x="6487758" y="2074690"/>
            <a:ext cx="1478280" cy="1458598"/>
            <a:chOff x="6487758" y="2074690"/>
            <a:chExt cx="1478280" cy="1458598"/>
          </a:xfrm>
        </p:grpSpPr>
        <p:sp>
          <p:nvSpPr>
            <p:cNvPr id="1079" name="Google Shape;1079;p31"/>
            <p:cNvSpPr/>
            <p:nvPr/>
          </p:nvSpPr>
          <p:spPr>
            <a:xfrm>
              <a:off x="6868757" y="2074697"/>
              <a:ext cx="1097280" cy="1097280"/>
            </a:xfrm>
            <a:custGeom>
              <a:rect b="b" l="l" r="r" t="t"/>
              <a:pathLst>
                <a:path extrusionOk="0" h="1097280" w="1097279">
                  <a:moveTo>
                    <a:pt x="1097280" y="0"/>
                  </a:moveTo>
                  <a:lnTo>
                    <a:pt x="0" y="0"/>
                  </a:lnTo>
                  <a:lnTo>
                    <a:pt x="0" y="361315"/>
                  </a:lnTo>
                  <a:lnTo>
                    <a:pt x="0" y="1097280"/>
                  </a:lnTo>
                  <a:lnTo>
                    <a:pt x="1097280" y="1097280"/>
                  </a:lnTo>
                  <a:lnTo>
                    <a:pt x="1097280" y="361315"/>
                  </a:lnTo>
                  <a:lnTo>
                    <a:pt x="1097280" y="0"/>
                  </a:lnTo>
                  <a:close/>
                </a:path>
              </a:pathLst>
            </a:custGeom>
            <a:solidFill>
              <a:srgbClr val="D99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31"/>
            <p:cNvSpPr/>
            <p:nvPr/>
          </p:nvSpPr>
          <p:spPr>
            <a:xfrm>
              <a:off x="6868758" y="2074690"/>
              <a:ext cx="1097280" cy="1097280"/>
            </a:xfrm>
            <a:custGeom>
              <a:rect b="b" l="l" r="r" t="t"/>
              <a:pathLst>
                <a:path extrusionOk="0" h="1097280"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31"/>
            <p:cNvSpPr/>
            <p:nvPr/>
          </p:nvSpPr>
          <p:spPr>
            <a:xfrm>
              <a:off x="6563957" y="2368765"/>
              <a:ext cx="1097280" cy="1097280"/>
            </a:xfrm>
            <a:custGeom>
              <a:rect b="b" l="l" r="r" t="t"/>
              <a:pathLst>
                <a:path extrusionOk="0" h="1097279" w="1097279">
                  <a:moveTo>
                    <a:pt x="1097280" y="0"/>
                  </a:moveTo>
                  <a:lnTo>
                    <a:pt x="0" y="0"/>
                  </a:lnTo>
                  <a:lnTo>
                    <a:pt x="0" y="67246"/>
                  </a:lnTo>
                  <a:lnTo>
                    <a:pt x="0" y="1097280"/>
                  </a:lnTo>
                  <a:lnTo>
                    <a:pt x="1097280" y="1097280"/>
                  </a:lnTo>
                  <a:lnTo>
                    <a:pt x="1097280" y="67246"/>
                  </a:lnTo>
                  <a:lnTo>
                    <a:pt x="1097280" y="0"/>
                  </a:lnTo>
                  <a:close/>
                </a:path>
              </a:pathLst>
            </a:custGeom>
            <a:solidFill>
              <a:srgbClr val="E6B9B8">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31"/>
            <p:cNvSpPr/>
            <p:nvPr/>
          </p:nvSpPr>
          <p:spPr>
            <a:xfrm>
              <a:off x="6563958" y="2368754"/>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31"/>
            <p:cNvSpPr/>
            <p:nvPr/>
          </p:nvSpPr>
          <p:spPr>
            <a:xfrm>
              <a:off x="6487758" y="2436008"/>
              <a:ext cx="1097280" cy="1097280"/>
            </a:xfrm>
            <a:custGeom>
              <a:rect b="b" l="l" r="r" t="t"/>
              <a:pathLst>
                <a:path extrusionOk="0" h="1097279" w="1097279">
                  <a:moveTo>
                    <a:pt x="1097280" y="0"/>
                  </a:moveTo>
                  <a:lnTo>
                    <a:pt x="0" y="0"/>
                  </a:lnTo>
                  <a:lnTo>
                    <a:pt x="0" y="1097280"/>
                  </a:lnTo>
                  <a:lnTo>
                    <a:pt x="1097280" y="1097280"/>
                  </a:lnTo>
                  <a:lnTo>
                    <a:pt x="1097280"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31"/>
            <p:cNvSpPr/>
            <p:nvPr/>
          </p:nvSpPr>
          <p:spPr>
            <a:xfrm>
              <a:off x="6487758" y="243600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85" name="Google Shape;1085;p31"/>
          <p:cNvSpPr txBox="1"/>
          <p:nvPr/>
        </p:nvSpPr>
        <p:spPr>
          <a:xfrm rot="-2700000">
            <a:off x="7609301" y="317174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086" name="Google Shape;1086;p31"/>
          <p:cNvSpPr txBox="1"/>
          <p:nvPr/>
        </p:nvSpPr>
        <p:spPr>
          <a:xfrm rot="-2700000">
            <a:off x="7609301" y="208055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087" name="Google Shape;1087;p31"/>
          <p:cNvGrpSpPr/>
          <p:nvPr/>
        </p:nvGrpSpPr>
        <p:grpSpPr>
          <a:xfrm>
            <a:off x="2373463" y="3580274"/>
            <a:ext cx="4707385" cy="2111900"/>
            <a:chOff x="2373463" y="3580274"/>
            <a:chExt cx="4707385" cy="2111900"/>
          </a:xfrm>
        </p:grpSpPr>
        <p:sp>
          <p:nvSpPr>
            <p:cNvPr id="1088" name="Google Shape;1088;p31"/>
            <p:cNvSpPr/>
            <p:nvPr/>
          </p:nvSpPr>
          <p:spPr>
            <a:xfrm>
              <a:off x="6868758" y="4507485"/>
              <a:ext cx="212090" cy="212090"/>
            </a:xfrm>
            <a:custGeom>
              <a:rect b="b" l="l" r="r" t="t"/>
              <a:pathLst>
                <a:path extrusionOk="0" h="212089" w="212090">
                  <a:moveTo>
                    <a:pt x="211475" y="0"/>
                  </a:moveTo>
                  <a:lnTo>
                    <a:pt x="0" y="0"/>
                  </a:lnTo>
                  <a:lnTo>
                    <a:pt x="0" y="211475"/>
                  </a:lnTo>
                  <a:lnTo>
                    <a:pt x="211475" y="211475"/>
                  </a:lnTo>
                  <a:lnTo>
                    <a:pt x="21147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31"/>
            <p:cNvSpPr/>
            <p:nvPr/>
          </p:nvSpPr>
          <p:spPr>
            <a:xfrm>
              <a:off x="6868758" y="4507485"/>
              <a:ext cx="212090" cy="212090"/>
            </a:xfrm>
            <a:custGeom>
              <a:rect b="b" l="l" r="r" t="t"/>
              <a:pathLst>
                <a:path extrusionOk="0" h="212089" w="212090">
                  <a:moveTo>
                    <a:pt x="0" y="0"/>
                  </a:moveTo>
                  <a:lnTo>
                    <a:pt x="211475" y="0"/>
                  </a:lnTo>
                  <a:lnTo>
                    <a:pt x="211475" y="211475"/>
                  </a:lnTo>
                  <a:lnTo>
                    <a:pt x="0" y="211475"/>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31"/>
            <p:cNvSpPr/>
            <p:nvPr/>
          </p:nvSpPr>
          <p:spPr>
            <a:xfrm>
              <a:off x="5616239" y="5163745"/>
              <a:ext cx="274320" cy="274320"/>
            </a:xfrm>
            <a:custGeom>
              <a:rect b="b" l="l" r="r" t="t"/>
              <a:pathLst>
                <a:path extrusionOk="0" h="274320" w="274320">
                  <a:moveTo>
                    <a:pt x="137160" y="0"/>
                  </a:moveTo>
                  <a:lnTo>
                    <a:pt x="93806" y="6992"/>
                  </a:lnTo>
                  <a:lnTo>
                    <a:pt x="56154" y="26463"/>
                  </a:lnTo>
                  <a:lnTo>
                    <a:pt x="26463" y="56154"/>
                  </a:lnTo>
                  <a:lnTo>
                    <a:pt x="6992" y="93806"/>
                  </a:lnTo>
                  <a:lnTo>
                    <a:pt x="0" y="137159"/>
                  </a:lnTo>
                  <a:lnTo>
                    <a:pt x="6992" y="180513"/>
                  </a:lnTo>
                  <a:lnTo>
                    <a:pt x="26463" y="218165"/>
                  </a:lnTo>
                  <a:lnTo>
                    <a:pt x="56154" y="247856"/>
                  </a:lnTo>
                  <a:lnTo>
                    <a:pt x="93806" y="267327"/>
                  </a:lnTo>
                  <a:lnTo>
                    <a:pt x="137160" y="274319"/>
                  </a:lnTo>
                  <a:lnTo>
                    <a:pt x="180513" y="267327"/>
                  </a:lnTo>
                  <a:lnTo>
                    <a:pt x="218165" y="247856"/>
                  </a:lnTo>
                  <a:lnTo>
                    <a:pt x="247856" y="218165"/>
                  </a:lnTo>
                  <a:lnTo>
                    <a:pt x="267327" y="180513"/>
                  </a:lnTo>
                  <a:lnTo>
                    <a:pt x="274320" y="137159"/>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31"/>
            <p:cNvSpPr/>
            <p:nvPr/>
          </p:nvSpPr>
          <p:spPr>
            <a:xfrm>
              <a:off x="5616239" y="5163745"/>
              <a:ext cx="274320" cy="274320"/>
            </a:xfrm>
            <a:custGeom>
              <a:rect b="b" l="l" r="r" t="t"/>
              <a:pathLst>
                <a:path extrusionOk="0" h="274320" w="274320">
                  <a:moveTo>
                    <a:pt x="137160" y="0"/>
                  </a:moveTo>
                  <a:lnTo>
                    <a:pt x="137160" y="274320"/>
                  </a:lnTo>
                </a:path>
                <a:path extrusionOk="0" h="274320" w="274320">
                  <a:moveTo>
                    <a:pt x="0" y="137160"/>
                  </a:moveTo>
                  <a:lnTo>
                    <a:pt x="274320" y="137160"/>
                  </a:lnTo>
                </a:path>
                <a:path extrusionOk="0" h="274320"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1"/>
            <p:cNvSpPr/>
            <p:nvPr/>
          </p:nvSpPr>
          <p:spPr>
            <a:xfrm>
              <a:off x="2373463" y="5417854"/>
              <a:ext cx="274320" cy="274320"/>
            </a:xfrm>
            <a:custGeom>
              <a:rect b="b" l="l" r="r" t="t"/>
              <a:pathLst>
                <a:path extrusionOk="0" h="274320" w="274319">
                  <a:moveTo>
                    <a:pt x="40173" y="40173"/>
                  </a:moveTo>
                  <a:lnTo>
                    <a:pt x="234146" y="234146"/>
                  </a:lnTo>
                </a:path>
                <a:path extrusionOk="0" h="274320" w="274319">
                  <a:moveTo>
                    <a:pt x="234146" y="40173"/>
                  </a:moveTo>
                  <a:lnTo>
                    <a:pt x="40173" y="234146"/>
                  </a:lnTo>
                </a:path>
                <a:path extrusionOk="0" h="274320" w="274319">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31"/>
            <p:cNvSpPr/>
            <p:nvPr/>
          </p:nvSpPr>
          <p:spPr>
            <a:xfrm>
              <a:off x="3277991" y="3580274"/>
              <a:ext cx="1372235" cy="92710"/>
            </a:xfrm>
            <a:custGeom>
              <a:rect b="b" l="l" r="r" t="t"/>
              <a:pathLst>
                <a:path extrusionOk="0" h="92710" w="1372235">
                  <a:moveTo>
                    <a:pt x="73978" y="1"/>
                  </a:moveTo>
                  <a:lnTo>
                    <a:pt x="0" y="46238"/>
                  </a:lnTo>
                  <a:lnTo>
                    <a:pt x="73984" y="92473"/>
                  </a:lnTo>
                  <a:lnTo>
                    <a:pt x="81813" y="90666"/>
                  </a:lnTo>
                  <a:lnTo>
                    <a:pt x="89248" y="78770"/>
                  </a:lnTo>
                  <a:lnTo>
                    <a:pt x="87438" y="70934"/>
                  </a:lnTo>
                  <a:lnTo>
                    <a:pt x="68244" y="58938"/>
                  </a:lnTo>
                  <a:lnTo>
                    <a:pt x="23961" y="58938"/>
                  </a:lnTo>
                  <a:lnTo>
                    <a:pt x="23961" y="33538"/>
                  </a:lnTo>
                  <a:lnTo>
                    <a:pt x="68246" y="33536"/>
                  </a:lnTo>
                  <a:lnTo>
                    <a:pt x="87441" y="21539"/>
                  </a:lnTo>
                  <a:lnTo>
                    <a:pt x="89249" y="13704"/>
                  </a:lnTo>
                  <a:lnTo>
                    <a:pt x="81807" y="1808"/>
                  </a:lnTo>
                  <a:lnTo>
                    <a:pt x="73978" y="1"/>
                  </a:lnTo>
                  <a:close/>
                </a:path>
                <a:path extrusionOk="0" h="92710" w="1372235">
                  <a:moveTo>
                    <a:pt x="1351452" y="33536"/>
                  </a:moveTo>
                  <a:lnTo>
                    <a:pt x="1347815" y="33536"/>
                  </a:lnTo>
                  <a:lnTo>
                    <a:pt x="1347815" y="58936"/>
                  </a:lnTo>
                  <a:lnTo>
                    <a:pt x="1303525" y="58938"/>
                  </a:lnTo>
                  <a:lnTo>
                    <a:pt x="1284330" y="70935"/>
                  </a:lnTo>
                  <a:lnTo>
                    <a:pt x="1282524" y="78771"/>
                  </a:lnTo>
                  <a:lnTo>
                    <a:pt x="1289958" y="90666"/>
                  </a:lnTo>
                  <a:lnTo>
                    <a:pt x="1297792" y="92473"/>
                  </a:lnTo>
                  <a:lnTo>
                    <a:pt x="1371772" y="46236"/>
                  </a:lnTo>
                  <a:lnTo>
                    <a:pt x="1351452" y="33536"/>
                  </a:lnTo>
                  <a:close/>
                </a:path>
                <a:path extrusionOk="0" h="92710" w="137223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9"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5" y="57007"/>
                  </a:lnTo>
                  <a:lnTo>
                    <a:pt x="47924" y="46238"/>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8"/>
                  </a:moveTo>
                  <a:lnTo>
                    <a:pt x="30693" y="35468"/>
                  </a:lnTo>
                  <a:lnTo>
                    <a:pt x="47926" y="46236"/>
                  </a:lnTo>
                  <a:lnTo>
                    <a:pt x="65155" y="35468"/>
                  </a:lnTo>
                  <a:close/>
                </a:path>
                <a:path extrusionOk="0" h="92710" w="1372235">
                  <a:moveTo>
                    <a:pt x="1347815" y="33536"/>
                  </a:moveTo>
                  <a:lnTo>
                    <a:pt x="1303527" y="33536"/>
                  </a:lnTo>
                  <a:lnTo>
                    <a:pt x="1323847" y="46236"/>
                  </a:lnTo>
                  <a:lnTo>
                    <a:pt x="1341079" y="35467"/>
                  </a:lnTo>
                  <a:lnTo>
                    <a:pt x="1347815" y="35467"/>
                  </a:lnTo>
                  <a:lnTo>
                    <a:pt x="1347815" y="33536"/>
                  </a:lnTo>
                  <a:close/>
                </a:path>
                <a:path extrusionOk="0" h="92710" w="1372235">
                  <a:moveTo>
                    <a:pt x="1297792" y="0"/>
                  </a:moveTo>
                  <a:lnTo>
                    <a:pt x="1289957" y="1809"/>
                  </a:lnTo>
                  <a:lnTo>
                    <a:pt x="1282522" y="13704"/>
                  </a:lnTo>
                  <a:lnTo>
                    <a:pt x="1284332" y="21540"/>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31"/>
            <p:cNvSpPr/>
            <p:nvPr/>
          </p:nvSpPr>
          <p:spPr>
            <a:xfrm>
              <a:off x="3780998" y="3603653"/>
              <a:ext cx="365760" cy="130175"/>
            </a:xfrm>
            <a:custGeom>
              <a:rect b="b" l="l" r="r" t="t"/>
              <a:pathLst>
                <a:path extrusionOk="0" h="130175" w="365760">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95" name="Google Shape;1095;p31"/>
          <p:cNvSpPr txBox="1"/>
          <p:nvPr/>
        </p:nvSpPr>
        <p:spPr>
          <a:xfrm>
            <a:off x="3339563" y="3045459"/>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sp>
        <p:nvSpPr>
          <p:cNvPr id="1096" name="Google Shape;1096;p31"/>
          <p:cNvSpPr txBox="1"/>
          <p:nvPr/>
        </p:nvSpPr>
        <p:spPr>
          <a:xfrm>
            <a:off x="6549299" y="3082035"/>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sp>
        <p:nvSpPr>
          <p:cNvPr id="1097" name="Google Shape;1097;p31"/>
          <p:cNvSpPr txBox="1"/>
          <p:nvPr/>
        </p:nvSpPr>
        <p:spPr>
          <a:xfrm>
            <a:off x="3346141" y="5739891"/>
            <a:ext cx="28257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N</a:t>
            </a:r>
            <a:endParaRPr sz="2800">
              <a:solidFill>
                <a:schemeClr val="dk1"/>
              </a:solidFill>
              <a:latin typeface="Arial"/>
              <a:ea typeface="Arial"/>
              <a:cs typeface="Arial"/>
              <a:sym typeface="Arial"/>
            </a:endParaRPr>
          </a:p>
        </p:txBody>
      </p:sp>
      <p:sp>
        <p:nvSpPr>
          <p:cNvPr id="1098" name="Google Shape;1098;p31"/>
          <p:cNvSpPr txBox="1"/>
          <p:nvPr/>
        </p:nvSpPr>
        <p:spPr>
          <a:xfrm>
            <a:off x="6556254" y="5499100"/>
            <a:ext cx="28257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N</a:t>
            </a:r>
            <a:endParaRPr sz="2800">
              <a:solidFill>
                <a:schemeClr val="dk1"/>
              </a:solidFill>
              <a:latin typeface="Arial"/>
              <a:ea typeface="Arial"/>
              <a:cs typeface="Arial"/>
              <a:sym typeface="Arial"/>
            </a:endParaRPr>
          </a:p>
        </p:txBody>
      </p:sp>
      <p:sp>
        <p:nvSpPr>
          <p:cNvPr id="1099" name="Google Shape;1099;p31"/>
          <p:cNvSpPr txBox="1"/>
          <p:nvPr/>
        </p:nvSpPr>
        <p:spPr>
          <a:xfrm>
            <a:off x="3843227" y="3489452"/>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grpSp>
        <p:nvGrpSpPr>
          <p:cNvPr id="1100" name="Google Shape;1100;p31"/>
          <p:cNvGrpSpPr/>
          <p:nvPr/>
        </p:nvGrpSpPr>
        <p:grpSpPr>
          <a:xfrm>
            <a:off x="6487936" y="3611589"/>
            <a:ext cx="1097915" cy="92710"/>
            <a:chOff x="6487936" y="3611589"/>
            <a:chExt cx="1097915" cy="92710"/>
          </a:xfrm>
        </p:grpSpPr>
        <p:sp>
          <p:nvSpPr>
            <p:cNvPr id="1101" name="Google Shape;1101;p31"/>
            <p:cNvSpPr/>
            <p:nvPr/>
          </p:nvSpPr>
          <p:spPr>
            <a:xfrm>
              <a:off x="6487936" y="3611589"/>
              <a:ext cx="1097915" cy="92710"/>
            </a:xfrm>
            <a:custGeom>
              <a:rect b="b" l="l" r="r" t="t"/>
              <a:pathLst>
                <a:path extrusionOk="0" h="92710" w="1097915">
                  <a:moveTo>
                    <a:pt x="73980" y="0"/>
                  </a:moveTo>
                  <a:lnTo>
                    <a:pt x="0" y="46238"/>
                  </a:lnTo>
                  <a:lnTo>
                    <a:pt x="73985" y="92473"/>
                  </a:lnTo>
                  <a:lnTo>
                    <a:pt x="81815" y="90665"/>
                  </a:lnTo>
                  <a:lnTo>
                    <a:pt x="89248" y="78769"/>
                  </a:lnTo>
                  <a:lnTo>
                    <a:pt x="87440" y="70934"/>
                  </a:lnTo>
                  <a:lnTo>
                    <a:pt x="68245" y="58938"/>
                  </a:lnTo>
                  <a:lnTo>
                    <a:pt x="23962" y="58938"/>
                  </a:lnTo>
                  <a:lnTo>
                    <a:pt x="23962" y="33538"/>
                  </a:lnTo>
                  <a:lnTo>
                    <a:pt x="68246" y="33536"/>
                  </a:lnTo>
                  <a:lnTo>
                    <a:pt x="87442" y="21539"/>
                  </a:lnTo>
                  <a:lnTo>
                    <a:pt x="89248" y="13703"/>
                  </a:lnTo>
                  <a:lnTo>
                    <a:pt x="81809" y="1807"/>
                  </a:lnTo>
                  <a:lnTo>
                    <a:pt x="73980" y="0"/>
                  </a:lnTo>
                  <a:close/>
                </a:path>
                <a:path extrusionOk="0" h="92710" w="1097915">
                  <a:moveTo>
                    <a:pt x="1077132" y="33536"/>
                  </a:moveTo>
                  <a:lnTo>
                    <a:pt x="1073491" y="33536"/>
                  </a:lnTo>
                  <a:lnTo>
                    <a:pt x="1073491" y="58936"/>
                  </a:lnTo>
                  <a:lnTo>
                    <a:pt x="1029206" y="58938"/>
                  </a:lnTo>
                  <a:lnTo>
                    <a:pt x="1010011" y="70935"/>
                  </a:lnTo>
                  <a:lnTo>
                    <a:pt x="1008204" y="78770"/>
                  </a:lnTo>
                  <a:lnTo>
                    <a:pt x="1015644" y="90666"/>
                  </a:lnTo>
                  <a:lnTo>
                    <a:pt x="1023473" y="92473"/>
                  </a:lnTo>
                  <a:lnTo>
                    <a:pt x="1097452" y="46236"/>
                  </a:lnTo>
                  <a:lnTo>
                    <a:pt x="1077132" y="33536"/>
                  </a:lnTo>
                  <a:close/>
                </a:path>
                <a:path extrusionOk="0" h="92710" w="1097915">
                  <a:moveTo>
                    <a:pt x="68244" y="33538"/>
                  </a:moveTo>
                  <a:lnTo>
                    <a:pt x="23962" y="33538"/>
                  </a:lnTo>
                  <a:lnTo>
                    <a:pt x="23962" y="58938"/>
                  </a:lnTo>
                  <a:lnTo>
                    <a:pt x="68245" y="58938"/>
                  </a:lnTo>
                  <a:lnTo>
                    <a:pt x="65156" y="57007"/>
                  </a:lnTo>
                  <a:lnTo>
                    <a:pt x="30693" y="57007"/>
                  </a:lnTo>
                  <a:lnTo>
                    <a:pt x="30693" y="35468"/>
                  </a:lnTo>
                  <a:lnTo>
                    <a:pt x="65157" y="35467"/>
                  </a:lnTo>
                  <a:lnTo>
                    <a:pt x="68244" y="33538"/>
                  </a:lnTo>
                  <a:close/>
                </a:path>
                <a:path extrusionOk="0" h="92710" w="1097915">
                  <a:moveTo>
                    <a:pt x="68245" y="58938"/>
                  </a:moveTo>
                  <a:lnTo>
                    <a:pt x="23962" y="58938"/>
                  </a:lnTo>
                  <a:lnTo>
                    <a:pt x="68245" y="58938"/>
                  </a:lnTo>
                  <a:close/>
                </a:path>
                <a:path extrusionOk="0" h="92710" w="1097915">
                  <a:moveTo>
                    <a:pt x="1029208" y="33536"/>
                  </a:moveTo>
                  <a:lnTo>
                    <a:pt x="68244" y="33538"/>
                  </a:lnTo>
                  <a:lnTo>
                    <a:pt x="47925" y="46238"/>
                  </a:lnTo>
                  <a:lnTo>
                    <a:pt x="68245" y="58938"/>
                  </a:lnTo>
                  <a:lnTo>
                    <a:pt x="1029208" y="58936"/>
                  </a:lnTo>
                  <a:lnTo>
                    <a:pt x="1049528" y="46236"/>
                  </a:lnTo>
                  <a:lnTo>
                    <a:pt x="1029208" y="33536"/>
                  </a:lnTo>
                  <a:close/>
                </a:path>
                <a:path extrusionOk="0" h="92710" w="1097915">
                  <a:moveTo>
                    <a:pt x="1049528" y="46236"/>
                  </a:moveTo>
                  <a:lnTo>
                    <a:pt x="1029208" y="58936"/>
                  </a:lnTo>
                  <a:lnTo>
                    <a:pt x="1073491" y="58936"/>
                  </a:lnTo>
                  <a:lnTo>
                    <a:pt x="1073491" y="57006"/>
                  </a:lnTo>
                  <a:lnTo>
                    <a:pt x="1066759" y="57006"/>
                  </a:lnTo>
                  <a:lnTo>
                    <a:pt x="1049528" y="46236"/>
                  </a:lnTo>
                  <a:close/>
                </a:path>
                <a:path extrusionOk="0" h="92710" w="1097915">
                  <a:moveTo>
                    <a:pt x="30693" y="35468"/>
                  </a:moveTo>
                  <a:lnTo>
                    <a:pt x="30693" y="57007"/>
                  </a:lnTo>
                  <a:lnTo>
                    <a:pt x="47924" y="46238"/>
                  </a:lnTo>
                  <a:lnTo>
                    <a:pt x="30693" y="35468"/>
                  </a:lnTo>
                  <a:close/>
                </a:path>
                <a:path extrusionOk="0" h="92710" w="1097915">
                  <a:moveTo>
                    <a:pt x="47924" y="46237"/>
                  </a:moveTo>
                  <a:lnTo>
                    <a:pt x="30693" y="57007"/>
                  </a:lnTo>
                  <a:lnTo>
                    <a:pt x="65156" y="57007"/>
                  </a:lnTo>
                  <a:lnTo>
                    <a:pt x="47924" y="46237"/>
                  </a:lnTo>
                  <a:close/>
                </a:path>
                <a:path extrusionOk="0" h="92710" w="1097915">
                  <a:moveTo>
                    <a:pt x="1066759" y="35467"/>
                  </a:moveTo>
                  <a:lnTo>
                    <a:pt x="1049528" y="46236"/>
                  </a:lnTo>
                  <a:lnTo>
                    <a:pt x="1066759" y="57006"/>
                  </a:lnTo>
                  <a:lnTo>
                    <a:pt x="1066759" y="35467"/>
                  </a:lnTo>
                  <a:close/>
                </a:path>
                <a:path extrusionOk="0" h="92710" w="1097915">
                  <a:moveTo>
                    <a:pt x="1073491" y="35467"/>
                  </a:moveTo>
                  <a:lnTo>
                    <a:pt x="1066759" y="35467"/>
                  </a:lnTo>
                  <a:lnTo>
                    <a:pt x="1066759" y="57006"/>
                  </a:lnTo>
                  <a:lnTo>
                    <a:pt x="1073491" y="57006"/>
                  </a:lnTo>
                  <a:lnTo>
                    <a:pt x="1073491" y="35467"/>
                  </a:lnTo>
                  <a:close/>
                </a:path>
                <a:path extrusionOk="0" h="92710" w="1097915">
                  <a:moveTo>
                    <a:pt x="65155" y="35468"/>
                  </a:moveTo>
                  <a:lnTo>
                    <a:pt x="30693" y="35468"/>
                  </a:lnTo>
                  <a:lnTo>
                    <a:pt x="47926" y="46236"/>
                  </a:lnTo>
                  <a:lnTo>
                    <a:pt x="65155" y="35468"/>
                  </a:lnTo>
                  <a:close/>
                </a:path>
                <a:path extrusionOk="0" h="92710" w="1097915">
                  <a:moveTo>
                    <a:pt x="1073491" y="33536"/>
                  </a:moveTo>
                  <a:lnTo>
                    <a:pt x="1029208" y="33536"/>
                  </a:lnTo>
                  <a:lnTo>
                    <a:pt x="1049528" y="46236"/>
                  </a:lnTo>
                  <a:lnTo>
                    <a:pt x="1066759" y="35467"/>
                  </a:lnTo>
                  <a:lnTo>
                    <a:pt x="1073491" y="35467"/>
                  </a:lnTo>
                  <a:lnTo>
                    <a:pt x="1073491" y="33536"/>
                  </a:lnTo>
                  <a:close/>
                </a:path>
                <a:path extrusionOk="0" h="92710" w="1097915">
                  <a:moveTo>
                    <a:pt x="1023473" y="0"/>
                  </a:moveTo>
                  <a:lnTo>
                    <a:pt x="1015637" y="1808"/>
                  </a:lnTo>
                  <a:lnTo>
                    <a:pt x="1008203" y="13704"/>
                  </a:lnTo>
                  <a:lnTo>
                    <a:pt x="1010011" y="21539"/>
                  </a:lnTo>
                  <a:lnTo>
                    <a:pt x="1029208" y="33536"/>
                  </a:lnTo>
                  <a:lnTo>
                    <a:pt x="1077132" y="33536"/>
                  </a:lnTo>
                  <a:lnTo>
                    <a:pt x="102347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31"/>
            <p:cNvSpPr/>
            <p:nvPr/>
          </p:nvSpPr>
          <p:spPr>
            <a:xfrm>
              <a:off x="6853782" y="3634967"/>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03" name="Google Shape;1103;p31"/>
          <p:cNvSpPr txBox="1"/>
          <p:nvPr/>
        </p:nvSpPr>
        <p:spPr>
          <a:xfrm>
            <a:off x="6970171" y="3519932"/>
            <a:ext cx="1651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F</a:t>
            </a:r>
            <a:endParaRPr sz="1800">
              <a:solidFill>
                <a:schemeClr val="dk1"/>
              </a:solidFill>
              <a:latin typeface="Arial"/>
              <a:ea typeface="Arial"/>
              <a:cs typeface="Arial"/>
              <a:sym typeface="Arial"/>
            </a:endParaRPr>
          </a:p>
        </p:txBody>
      </p:sp>
      <p:sp>
        <p:nvSpPr>
          <p:cNvPr id="1104" name="Google Shape;1104;p31"/>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2"/>
          <p:cNvSpPr txBox="1"/>
          <p:nvPr>
            <p:ph type="title"/>
          </p:nvPr>
        </p:nvSpPr>
        <p:spPr>
          <a:xfrm>
            <a:off x="2514600" y="188467"/>
            <a:ext cx="411480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CNN Decoder Ring</a:t>
            </a:r>
            <a:endParaRPr/>
          </a:p>
        </p:txBody>
      </p:sp>
      <p:sp>
        <p:nvSpPr>
          <p:cNvPr id="1110" name="Google Shape;1110;p32"/>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111" name="Google Shape;1111;p32"/>
          <p:cNvSpPr txBox="1"/>
          <p:nvPr/>
        </p:nvSpPr>
        <p:spPr>
          <a:xfrm>
            <a:off x="383540" y="1214627"/>
            <a:ext cx="8366759" cy="4649470"/>
          </a:xfrm>
          <a:prstGeom prst="rect">
            <a:avLst/>
          </a:prstGeom>
          <a:noFill/>
          <a:ln>
            <a:noFill/>
          </a:ln>
        </p:spPr>
        <p:txBody>
          <a:bodyPr anchorCtr="0" anchor="t" bIns="0" lIns="0" spcFirstLastPara="1" rIns="0" wrap="square" tIns="125075">
            <a:spAutoFit/>
          </a:bodyPr>
          <a:lstStyle/>
          <a:p>
            <a:pPr indent="-342900" lvl="0" marL="355600" marR="0" rtl="0" algn="l">
              <a:lnSpc>
                <a:spcPct val="100000"/>
              </a:lnSpc>
              <a:spcBef>
                <a:spcPts val="0"/>
              </a:spcBef>
              <a:spcAft>
                <a:spcPts val="0"/>
              </a:spcAft>
              <a:buClr>
                <a:schemeClr val="dk1"/>
              </a:buClr>
              <a:buSzPts val="2600"/>
              <a:buFont typeface="Arial"/>
              <a:buChar char="•"/>
            </a:pPr>
            <a:r>
              <a:rPr b="1" lang="en-US" sz="2600">
                <a:solidFill>
                  <a:schemeClr val="dk1"/>
                </a:solidFill>
                <a:latin typeface="Arial"/>
                <a:ea typeface="Arial"/>
                <a:cs typeface="Arial"/>
                <a:sym typeface="Arial"/>
              </a:rPr>
              <a:t>N – Number of </a:t>
            </a:r>
            <a:r>
              <a:rPr b="1" lang="en-US" sz="2400">
                <a:solidFill>
                  <a:srgbClr val="376092"/>
                </a:solidFill>
                <a:latin typeface="Arial"/>
                <a:ea typeface="Arial"/>
                <a:cs typeface="Arial"/>
                <a:sym typeface="Arial"/>
              </a:rPr>
              <a:t>input fmaps/</a:t>
            </a:r>
            <a:r>
              <a:rPr b="1" lang="en-US" sz="2400">
                <a:solidFill>
                  <a:srgbClr val="C00000"/>
                </a:solidFill>
                <a:latin typeface="Arial"/>
                <a:ea typeface="Arial"/>
                <a:cs typeface="Arial"/>
                <a:sym typeface="Arial"/>
              </a:rPr>
              <a:t>output fmaps </a:t>
            </a:r>
            <a:r>
              <a:rPr b="1" lang="en-US" sz="2600">
                <a:solidFill>
                  <a:schemeClr val="dk1"/>
                </a:solidFill>
                <a:latin typeface="Arial"/>
                <a:ea typeface="Arial"/>
                <a:cs typeface="Arial"/>
                <a:sym typeface="Arial"/>
              </a:rPr>
              <a:t>(batch size)</a:t>
            </a:r>
            <a:endParaRPr sz="2600">
              <a:solidFill>
                <a:schemeClr val="dk1"/>
              </a:solidFill>
              <a:latin typeface="Arial"/>
              <a:ea typeface="Arial"/>
              <a:cs typeface="Arial"/>
              <a:sym typeface="Arial"/>
            </a:endParaRPr>
          </a:p>
          <a:p>
            <a:pPr indent="-342900" lvl="0" marL="355600" marR="0" rtl="0" algn="l">
              <a:lnSpc>
                <a:spcPct val="100000"/>
              </a:lnSpc>
              <a:spcBef>
                <a:spcPts val="890"/>
              </a:spcBef>
              <a:spcAft>
                <a:spcPts val="0"/>
              </a:spcAft>
              <a:buClr>
                <a:schemeClr val="dk1"/>
              </a:buClr>
              <a:buSzPts val="2600"/>
              <a:buFont typeface="Arial"/>
              <a:buChar char="•"/>
            </a:pPr>
            <a:r>
              <a:rPr b="1" lang="en-US" sz="2600">
                <a:solidFill>
                  <a:schemeClr val="dk1"/>
                </a:solidFill>
                <a:latin typeface="Arial"/>
                <a:ea typeface="Arial"/>
                <a:cs typeface="Arial"/>
                <a:sym typeface="Arial"/>
              </a:rPr>
              <a:t>C – Number of 2-D </a:t>
            </a:r>
            <a:r>
              <a:rPr b="1" lang="en-US" sz="2400">
                <a:solidFill>
                  <a:srgbClr val="376092"/>
                </a:solidFill>
                <a:latin typeface="Arial"/>
                <a:ea typeface="Arial"/>
                <a:cs typeface="Arial"/>
                <a:sym typeface="Arial"/>
              </a:rPr>
              <a:t>input fmaps </a:t>
            </a:r>
            <a:r>
              <a:rPr b="1" lang="en-US" sz="2600">
                <a:solidFill>
                  <a:schemeClr val="dk1"/>
                </a:solidFill>
                <a:latin typeface="Arial"/>
                <a:ea typeface="Arial"/>
                <a:cs typeface="Arial"/>
                <a:sym typeface="Arial"/>
              </a:rPr>
              <a:t>/</a:t>
            </a:r>
            <a:r>
              <a:rPr b="1" lang="en-US" sz="2400">
                <a:solidFill>
                  <a:srgbClr val="77933C"/>
                </a:solidFill>
                <a:latin typeface="Arial"/>
                <a:ea typeface="Arial"/>
                <a:cs typeface="Arial"/>
                <a:sym typeface="Arial"/>
              </a:rPr>
              <a:t>filters </a:t>
            </a:r>
            <a:r>
              <a:rPr b="1" lang="en-US" sz="2600">
                <a:solidFill>
                  <a:schemeClr val="dk1"/>
                </a:solidFill>
                <a:latin typeface="Arial"/>
                <a:ea typeface="Arial"/>
                <a:cs typeface="Arial"/>
                <a:sym typeface="Arial"/>
              </a:rPr>
              <a:t>(channels)</a:t>
            </a:r>
            <a:endParaRPr sz="2600">
              <a:solidFill>
                <a:schemeClr val="dk1"/>
              </a:solidFill>
              <a:latin typeface="Arial"/>
              <a:ea typeface="Arial"/>
              <a:cs typeface="Arial"/>
              <a:sym typeface="Arial"/>
            </a:endParaRPr>
          </a:p>
          <a:p>
            <a:pPr indent="-342900" lvl="0" marL="355600" marR="0" rtl="0" algn="l">
              <a:lnSpc>
                <a:spcPct val="100000"/>
              </a:lnSpc>
              <a:spcBef>
                <a:spcPts val="985"/>
              </a:spcBef>
              <a:spcAft>
                <a:spcPts val="0"/>
              </a:spcAft>
              <a:buClr>
                <a:schemeClr val="dk1"/>
              </a:buClr>
              <a:buSzPts val="2600"/>
              <a:buFont typeface="Arial"/>
              <a:buChar char="•"/>
            </a:pPr>
            <a:r>
              <a:rPr b="1" lang="en-US" sz="2600">
                <a:solidFill>
                  <a:schemeClr val="dk1"/>
                </a:solidFill>
                <a:latin typeface="Arial"/>
                <a:ea typeface="Arial"/>
                <a:cs typeface="Arial"/>
                <a:sym typeface="Arial"/>
              </a:rPr>
              <a:t>H – Height of </a:t>
            </a:r>
            <a:r>
              <a:rPr b="1" lang="en-US" sz="2400">
                <a:solidFill>
                  <a:srgbClr val="376092"/>
                </a:solidFill>
                <a:latin typeface="Arial"/>
                <a:ea typeface="Arial"/>
                <a:cs typeface="Arial"/>
                <a:sym typeface="Arial"/>
              </a:rPr>
              <a:t>input fmap </a:t>
            </a:r>
            <a:r>
              <a:rPr b="1" lang="en-US" sz="2600">
                <a:solidFill>
                  <a:schemeClr val="dk1"/>
                </a:solidFill>
                <a:latin typeface="Arial"/>
                <a:ea typeface="Arial"/>
                <a:cs typeface="Arial"/>
                <a:sym typeface="Arial"/>
              </a:rPr>
              <a:t>(activations)</a:t>
            </a:r>
            <a:endParaRPr sz="2600">
              <a:solidFill>
                <a:schemeClr val="dk1"/>
              </a:solidFill>
              <a:latin typeface="Arial"/>
              <a:ea typeface="Arial"/>
              <a:cs typeface="Arial"/>
              <a:sym typeface="Arial"/>
            </a:endParaRPr>
          </a:p>
          <a:p>
            <a:pPr indent="-342900" lvl="0" marL="355600" marR="0" rtl="0" algn="l">
              <a:lnSpc>
                <a:spcPct val="100000"/>
              </a:lnSpc>
              <a:spcBef>
                <a:spcPts val="865"/>
              </a:spcBef>
              <a:spcAft>
                <a:spcPts val="0"/>
              </a:spcAft>
              <a:buClr>
                <a:schemeClr val="dk1"/>
              </a:buClr>
              <a:buSzPts val="2600"/>
              <a:buFont typeface="Arial"/>
              <a:buChar char="•"/>
            </a:pPr>
            <a:r>
              <a:rPr b="1" lang="en-US" sz="2600">
                <a:solidFill>
                  <a:schemeClr val="dk1"/>
                </a:solidFill>
                <a:latin typeface="Arial"/>
                <a:ea typeface="Arial"/>
                <a:cs typeface="Arial"/>
                <a:sym typeface="Arial"/>
              </a:rPr>
              <a:t>W – Width of </a:t>
            </a:r>
            <a:r>
              <a:rPr b="1" lang="en-US" sz="2400">
                <a:solidFill>
                  <a:srgbClr val="376092"/>
                </a:solidFill>
                <a:latin typeface="Arial"/>
                <a:ea typeface="Arial"/>
                <a:cs typeface="Arial"/>
                <a:sym typeface="Arial"/>
              </a:rPr>
              <a:t>input fmap </a:t>
            </a:r>
            <a:r>
              <a:rPr b="1" lang="en-US" sz="2600">
                <a:solidFill>
                  <a:schemeClr val="dk1"/>
                </a:solidFill>
                <a:latin typeface="Arial"/>
                <a:ea typeface="Arial"/>
                <a:cs typeface="Arial"/>
                <a:sym typeface="Arial"/>
              </a:rPr>
              <a:t>(activations)</a:t>
            </a:r>
            <a:endParaRPr sz="2600">
              <a:solidFill>
                <a:schemeClr val="dk1"/>
              </a:solidFill>
              <a:latin typeface="Arial"/>
              <a:ea typeface="Arial"/>
              <a:cs typeface="Arial"/>
              <a:sym typeface="Arial"/>
            </a:endParaRPr>
          </a:p>
          <a:p>
            <a:pPr indent="-342900" lvl="0" marL="355600" marR="0" rtl="0" algn="l">
              <a:lnSpc>
                <a:spcPct val="100000"/>
              </a:lnSpc>
              <a:spcBef>
                <a:spcPts val="980"/>
              </a:spcBef>
              <a:spcAft>
                <a:spcPts val="0"/>
              </a:spcAft>
              <a:buClr>
                <a:schemeClr val="dk1"/>
              </a:buClr>
              <a:buSzPts val="2600"/>
              <a:buFont typeface="Arial"/>
              <a:buChar char="•"/>
            </a:pPr>
            <a:r>
              <a:rPr b="1" lang="en-US" sz="2600">
                <a:solidFill>
                  <a:schemeClr val="dk1"/>
                </a:solidFill>
                <a:latin typeface="Arial"/>
                <a:ea typeface="Arial"/>
                <a:cs typeface="Arial"/>
                <a:sym typeface="Arial"/>
              </a:rPr>
              <a:t>R – Height of 2-D </a:t>
            </a:r>
            <a:r>
              <a:rPr b="1" lang="en-US" sz="2400">
                <a:solidFill>
                  <a:srgbClr val="77933C"/>
                </a:solidFill>
                <a:latin typeface="Arial"/>
                <a:ea typeface="Arial"/>
                <a:cs typeface="Arial"/>
                <a:sym typeface="Arial"/>
              </a:rPr>
              <a:t>filter </a:t>
            </a:r>
            <a:r>
              <a:rPr b="1" lang="en-US" sz="2600">
                <a:solidFill>
                  <a:schemeClr val="dk1"/>
                </a:solidFill>
                <a:latin typeface="Arial"/>
                <a:ea typeface="Arial"/>
                <a:cs typeface="Arial"/>
                <a:sym typeface="Arial"/>
              </a:rPr>
              <a:t>(weights)</a:t>
            </a:r>
            <a:endParaRPr sz="2600">
              <a:solidFill>
                <a:schemeClr val="dk1"/>
              </a:solidFill>
              <a:latin typeface="Arial"/>
              <a:ea typeface="Arial"/>
              <a:cs typeface="Arial"/>
              <a:sym typeface="Arial"/>
            </a:endParaRPr>
          </a:p>
          <a:p>
            <a:pPr indent="-342900" lvl="0" marL="355600" marR="0" rtl="0" algn="l">
              <a:lnSpc>
                <a:spcPct val="100000"/>
              </a:lnSpc>
              <a:spcBef>
                <a:spcPts val="985"/>
              </a:spcBef>
              <a:spcAft>
                <a:spcPts val="0"/>
              </a:spcAft>
              <a:buClr>
                <a:schemeClr val="dk1"/>
              </a:buClr>
              <a:buSzPts val="2600"/>
              <a:buFont typeface="Arial"/>
              <a:buChar char="•"/>
            </a:pPr>
            <a:r>
              <a:rPr b="1" lang="en-US" sz="2600">
                <a:solidFill>
                  <a:schemeClr val="dk1"/>
                </a:solidFill>
                <a:latin typeface="Arial"/>
                <a:ea typeface="Arial"/>
                <a:cs typeface="Arial"/>
                <a:sym typeface="Arial"/>
              </a:rPr>
              <a:t>S – Width of 2-D </a:t>
            </a:r>
            <a:r>
              <a:rPr b="1" lang="en-US" sz="2400">
                <a:solidFill>
                  <a:srgbClr val="77933C"/>
                </a:solidFill>
                <a:latin typeface="Arial"/>
                <a:ea typeface="Arial"/>
                <a:cs typeface="Arial"/>
                <a:sym typeface="Arial"/>
              </a:rPr>
              <a:t>filter </a:t>
            </a:r>
            <a:r>
              <a:rPr b="1" lang="en-US" sz="2600">
                <a:solidFill>
                  <a:schemeClr val="dk1"/>
                </a:solidFill>
                <a:latin typeface="Arial"/>
                <a:ea typeface="Arial"/>
                <a:cs typeface="Arial"/>
                <a:sym typeface="Arial"/>
              </a:rPr>
              <a:t>(weights)</a:t>
            </a:r>
            <a:endParaRPr sz="2600">
              <a:solidFill>
                <a:schemeClr val="dk1"/>
              </a:solidFill>
              <a:latin typeface="Arial"/>
              <a:ea typeface="Arial"/>
              <a:cs typeface="Arial"/>
              <a:sym typeface="Arial"/>
            </a:endParaRPr>
          </a:p>
          <a:p>
            <a:pPr indent="-342900" lvl="0" marL="355600" marR="0" rtl="0" algn="l">
              <a:lnSpc>
                <a:spcPct val="100000"/>
              </a:lnSpc>
              <a:spcBef>
                <a:spcPts val="890"/>
              </a:spcBef>
              <a:spcAft>
                <a:spcPts val="0"/>
              </a:spcAft>
              <a:buClr>
                <a:schemeClr val="dk1"/>
              </a:buClr>
              <a:buSzPts val="2600"/>
              <a:buFont typeface="Arial"/>
              <a:buChar char="•"/>
            </a:pPr>
            <a:r>
              <a:rPr b="1" lang="en-US" sz="2600">
                <a:solidFill>
                  <a:schemeClr val="dk1"/>
                </a:solidFill>
                <a:latin typeface="Arial"/>
                <a:ea typeface="Arial"/>
                <a:cs typeface="Arial"/>
                <a:sym typeface="Arial"/>
              </a:rPr>
              <a:t>M – Number of 2-D </a:t>
            </a:r>
            <a:r>
              <a:rPr b="1" lang="en-US" sz="2600">
                <a:solidFill>
                  <a:srgbClr val="C00000"/>
                </a:solidFill>
                <a:latin typeface="Arial"/>
                <a:ea typeface="Arial"/>
                <a:cs typeface="Arial"/>
                <a:sym typeface="Arial"/>
              </a:rPr>
              <a:t>output fmaps </a:t>
            </a:r>
            <a:r>
              <a:rPr b="1" lang="en-US" sz="2600">
                <a:solidFill>
                  <a:schemeClr val="dk1"/>
                </a:solidFill>
                <a:latin typeface="Arial"/>
                <a:ea typeface="Arial"/>
                <a:cs typeface="Arial"/>
                <a:sym typeface="Arial"/>
              </a:rPr>
              <a:t>(channels)</a:t>
            </a:r>
            <a:endParaRPr sz="2600">
              <a:solidFill>
                <a:schemeClr val="dk1"/>
              </a:solidFill>
              <a:latin typeface="Arial"/>
              <a:ea typeface="Arial"/>
              <a:cs typeface="Arial"/>
              <a:sym typeface="Arial"/>
            </a:endParaRPr>
          </a:p>
          <a:p>
            <a:pPr indent="-342900" lvl="0" marL="355600" marR="0" rtl="0" algn="l">
              <a:lnSpc>
                <a:spcPct val="100000"/>
              </a:lnSpc>
              <a:spcBef>
                <a:spcPts val="985"/>
              </a:spcBef>
              <a:spcAft>
                <a:spcPts val="0"/>
              </a:spcAft>
              <a:buClr>
                <a:schemeClr val="dk1"/>
              </a:buClr>
              <a:buSzPts val="2600"/>
              <a:buFont typeface="Arial"/>
              <a:buChar char="•"/>
            </a:pPr>
            <a:r>
              <a:rPr b="1" lang="en-US" sz="2600">
                <a:solidFill>
                  <a:schemeClr val="dk1"/>
                </a:solidFill>
                <a:latin typeface="Arial"/>
                <a:ea typeface="Arial"/>
                <a:cs typeface="Arial"/>
                <a:sym typeface="Arial"/>
              </a:rPr>
              <a:t>E – Height of </a:t>
            </a:r>
            <a:r>
              <a:rPr b="1" lang="en-US" sz="2400">
                <a:solidFill>
                  <a:srgbClr val="C00000"/>
                </a:solidFill>
                <a:latin typeface="Arial"/>
                <a:ea typeface="Arial"/>
                <a:cs typeface="Arial"/>
                <a:sym typeface="Arial"/>
              </a:rPr>
              <a:t>output fmap	</a:t>
            </a:r>
            <a:r>
              <a:rPr b="1" lang="en-US" sz="2600">
                <a:solidFill>
                  <a:schemeClr val="dk1"/>
                </a:solidFill>
                <a:latin typeface="Arial"/>
                <a:ea typeface="Arial"/>
                <a:cs typeface="Arial"/>
                <a:sym typeface="Arial"/>
              </a:rPr>
              <a:t>(activations)</a:t>
            </a:r>
            <a:endParaRPr sz="2600">
              <a:solidFill>
                <a:schemeClr val="dk1"/>
              </a:solidFill>
              <a:latin typeface="Arial"/>
              <a:ea typeface="Arial"/>
              <a:cs typeface="Arial"/>
              <a:sym typeface="Arial"/>
            </a:endParaRPr>
          </a:p>
          <a:p>
            <a:pPr indent="-342900" lvl="0" marL="355600" marR="0" rtl="0" algn="l">
              <a:lnSpc>
                <a:spcPct val="100000"/>
              </a:lnSpc>
              <a:spcBef>
                <a:spcPts val="860"/>
              </a:spcBef>
              <a:spcAft>
                <a:spcPts val="0"/>
              </a:spcAft>
              <a:buClr>
                <a:schemeClr val="dk1"/>
              </a:buClr>
              <a:buSzPts val="2600"/>
              <a:buFont typeface="Arial"/>
              <a:buChar char="•"/>
            </a:pPr>
            <a:r>
              <a:rPr b="1" lang="en-US" sz="2600">
                <a:solidFill>
                  <a:schemeClr val="dk1"/>
                </a:solidFill>
                <a:latin typeface="Arial"/>
                <a:ea typeface="Arial"/>
                <a:cs typeface="Arial"/>
                <a:sym typeface="Arial"/>
              </a:rPr>
              <a:t>F – Width of </a:t>
            </a:r>
            <a:r>
              <a:rPr b="1" lang="en-US" sz="2600">
                <a:solidFill>
                  <a:srgbClr val="C00000"/>
                </a:solidFill>
                <a:latin typeface="Arial"/>
                <a:ea typeface="Arial"/>
                <a:cs typeface="Arial"/>
                <a:sym typeface="Arial"/>
              </a:rPr>
              <a:t>output fmap </a:t>
            </a:r>
            <a:r>
              <a:rPr b="1" lang="en-US" sz="2600">
                <a:solidFill>
                  <a:schemeClr val="dk1"/>
                </a:solidFill>
                <a:latin typeface="Arial"/>
                <a:ea typeface="Arial"/>
                <a:cs typeface="Arial"/>
                <a:sym typeface="Arial"/>
              </a:rPr>
              <a:t>(activations)</a:t>
            </a:r>
            <a:endParaRPr sz="26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grpSp>
        <p:nvGrpSpPr>
          <p:cNvPr id="1116" name="Google Shape;1116;p33"/>
          <p:cNvGrpSpPr/>
          <p:nvPr/>
        </p:nvGrpSpPr>
        <p:grpSpPr>
          <a:xfrm>
            <a:off x="234695" y="1409702"/>
            <a:ext cx="8610600" cy="1461512"/>
            <a:chOff x="234695" y="1409702"/>
            <a:chExt cx="8610600" cy="1461512"/>
          </a:xfrm>
        </p:grpSpPr>
        <p:pic>
          <p:nvPicPr>
            <p:cNvPr id="1117" name="Google Shape;1117;p33"/>
            <p:cNvPicPr preferRelativeResize="0"/>
            <p:nvPr/>
          </p:nvPicPr>
          <p:blipFill rotWithShape="1">
            <a:blip r:embed="rId3">
              <a:alphaModFix/>
            </a:blip>
            <a:srcRect b="0" l="0" r="0" t="0"/>
            <a:stretch/>
          </p:blipFill>
          <p:spPr>
            <a:xfrm>
              <a:off x="234695" y="2154935"/>
              <a:ext cx="8610600" cy="716279"/>
            </a:xfrm>
            <a:prstGeom prst="rect">
              <a:avLst/>
            </a:prstGeom>
            <a:noFill/>
            <a:ln>
              <a:noFill/>
            </a:ln>
          </p:spPr>
        </p:pic>
        <p:sp>
          <p:nvSpPr>
            <p:cNvPr id="1118" name="Google Shape;1118;p33"/>
            <p:cNvSpPr/>
            <p:nvPr/>
          </p:nvSpPr>
          <p:spPr>
            <a:xfrm>
              <a:off x="5260689" y="1409702"/>
              <a:ext cx="268605" cy="888365"/>
            </a:xfrm>
            <a:custGeom>
              <a:rect b="b" l="l" r="r" t="t"/>
              <a:pathLst>
                <a:path extrusionOk="0" h="888364" w="268604">
                  <a:moveTo>
                    <a:pt x="27039" y="646348"/>
                  </a:moveTo>
                  <a:lnTo>
                    <a:pt x="17044" y="647694"/>
                  </a:lnTo>
                  <a:lnTo>
                    <a:pt x="8353" y="652814"/>
                  </a:lnTo>
                  <a:lnTo>
                    <a:pt x="2503" y="660599"/>
                  </a:lnTo>
                  <a:lnTo>
                    <a:pt x="0" y="670009"/>
                  </a:lnTo>
                  <a:lnTo>
                    <a:pt x="1346" y="680004"/>
                  </a:lnTo>
                  <a:lnTo>
                    <a:pt x="73287" y="887886"/>
                  </a:lnTo>
                  <a:lnTo>
                    <a:pt x="94937" y="863349"/>
                  </a:lnTo>
                  <a:lnTo>
                    <a:pt x="78131" y="863349"/>
                  </a:lnTo>
                  <a:lnTo>
                    <a:pt x="68817" y="859476"/>
                  </a:lnTo>
                  <a:lnTo>
                    <a:pt x="61951" y="852573"/>
                  </a:lnTo>
                  <a:lnTo>
                    <a:pt x="58174" y="843598"/>
                  </a:lnTo>
                  <a:lnTo>
                    <a:pt x="58131" y="833512"/>
                  </a:lnTo>
                  <a:lnTo>
                    <a:pt x="76328" y="741336"/>
                  </a:lnTo>
                  <a:lnTo>
                    <a:pt x="49354" y="663392"/>
                  </a:lnTo>
                  <a:lnTo>
                    <a:pt x="44234" y="654701"/>
                  </a:lnTo>
                  <a:lnTo>
                    <a:pt x="36449" y="648851"/>
                  </a:lnTo>
                  <a:lnTo>
                    <a:pt x="27039" y="646348"/>
                  </a:lnTo>
                  <a:close/>
                </a:path>
                <a:path extrusionOk="0" h="888364" w="268604">
                  <a:moveTo>
                    <a:pt x="76328" y="741336"/>
                  </a:moveTo>
                  <a:lnTo>
                    <a:pt x="58131" y="833512"/>
                  </a:lnTo>
                  <a:lnTo>
                    <a:pt x="58174" y="843598"/>
                  </a:lnTo>
                  <a:lnTo>
                    <a:pt x="61951" y="852573"/>
                  </a:lnTo>
                  <a:lnTo>
                    <a:pt x="68817" y="859476"/>
                  </a:lnTo>
                  <a:lnTo>
                    <a:pt x="78131" y="863349"/>
                  </a:lnTo>
                  <a:lnTo>
                    <a:pt x="88217" y="863306"/>
                  </a:lnTo>
                  <a:lnTo>
                    <a:pt x="97192" y="859530"/>
                  </a:lnTo>
                  <a:lnTo>
                    <a:pt x="104096" y="852663"/>
                  </a:lnTo>
                  <a:lnTo>
                    <a:pt x="107969" y="843351"/>
                  </a:lnTo>
                  <a:lnTo>
                    <a:pt x="110580" y="830124"/>
                  </a:lnTo>
                  <a:lnTo>
                    <a:pt x="107054" y="830124"/>
                  </a:lnTo>
                  <a:lnTo>
                    <a:pt x="64004" y="821625"/>
                  </a:lnTo>
                  <a:lnTo>
                    <a:pt x="92813" y="788975"/>
                  </a:lnTo>
                  <a:lnTo>
                    <a:pt x="76328" y="741336"/>
                  </a:lnTo>
                  <a:close/>
                </a:path>
                <a:path extrusionOk="0" h="888364" w="268604">
                  <a:moveTo>
                    <a:pt x="198199" y="680783"/>
                  </a:moveTo>
                  <a:lnTo>
                    <a:pt x="188776" y="683236"/>
                  </a:lnTo>
                  <a:lnTo>
                    <a:pt x="180738" y="689329"/>
                  </a:lnTo>
                  <a:lnTo>
                    <a:pt x="126166" y="751176"/>
                  </a:lnTo>
                  <a:lnTo>
                    <a:pt x="107969" y="843351"/>
                  </a:lnTo>
                  <a:lnTo>
                    <a:pt x="104096" y="852663"/>
                  </a:lnTo>
                  <a:lnTo>
                    <a:pt x="97192" y="859530"/>
                  </a:lnTo>
                  <a:lnTo>
                    <a:pt x="88217" y="863306"/>
                  </a:lnTo>
                  <a:lnTo>
                    <a:pt x="78131" y="863349"/>
                  </a:lnTo>
                  <a:lnTo>
                    <a:pt x="94937" y="863349"/>
                  </a:lnTo>
                  <a:lnTo>
                    <a:pt x="218829" y="722939"/>
                  </a:lnTo>
                  <a:lnTo>
                    <a:pt x="223873" y="714205"/>
                  </a:lnTo>
                  <a:lnTo>
                    <a:pt x="225133" y="704550"/>
                  </a:lnTo>
                  <a:lnTo>
                    <a:pt x="222681" y="695126"/>
                  </a:lnTo>
                  <a:lnTo>
                    <a:pt x="216589" y="687089"/>
                  </a:lnTo>
                  <a:lnTo>
                    <a:pt x="207855" y="682043"/>
                  </a:lnTo>
                  <a:lnTo>
                    <a:pt x="198199" y="680783"/>
                  </a:lnTo>
                  <a:close/>
                </a:path>
                <a:path extrusionOk="0" h="888364" w="268604">
                  <a:moveTo>
                    <a:pt x="92813" y="788975"/>
                  </a:moveTo>
                  <a:lnTo>
                    <a:pt x="64004" y="821625"/>
                  </a:lnTo>
                  <a:lnTo>
                    <a:pt x="107054" y="830124"/>
                  </a:lnTo>
                  <a:lnTo>
                    <a:pt x="92813" y="788975"/>
                  </a:lnTo>
                  <a:close/>
                </a:path>
                <a:path extrusionOk="0" h="888364" w="268604">
                  <a:moveTo>
                    <a:pt x="126166" y="751176"/>
                  </a:moveTo>
                  <a:lnTo>
                    <a:pt x="92813" y="788975"/>
                  </a:lnTo>
                  <a:lnTo>
                    <a:pt x="107054" y="830124"/>
                  </a:lnTo>
                  <a:lnTo>
                    <a:pt x="110580" y="830124"/>
                  </a:lnTo>
                  <a:lnTo>
                    <a:pt x="126166" y="751176"/>
                  </a:lnTo>
                  <a:close/>
                </a:path>
                <a:path extrusionOk="0" h="888364" w="268604">
                  <a:moveTo>
                    <a:pt x="248570" y="0"/>
                  </a:moveTo>
                  <a:lnTo>
                    <a:pt x="76328" y="741336"/>
                  </a:lnTo>
                  <a:lnTo>
                    <a:pt x="92813" y="788975"/>
                  </a:lnTo>
                  <a:lnTo>
                    <a:pt x="126166" y="751176"/>
                  </a:lnTo>
                  <a:lnTo>
                    <a:pt x="268568" y="29838"/>
                  </a:lnTo>
                  <a:lnTo>
                    <a:pt x="268525" y="19752"/>
                  </a:lnTo>
                  <a:lnTo>
                    <a:pt x="264749" y="10777"/>
                  </a:lnTo>
                  <a:lnTo>
                    <a:pt x="257882" y="3873"/>
                  </a:lnTo>
                  <a:lnTo>
                    <a:pt x="248570" y="0"/>
                  </a:lnTo>
                  <a:close/>
                </a:path>
              </a:pathLst>
            </a:custGeom>
            <a:solidFill>
              <a:srgbClr val="3760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9" name="Google Shape;1119;p33"/>
          <p:cNvSpPr txBox="1"/>
          <p:nvPr>
            <p:ph type="title"/>
          </p:nvPr>
        </p:nvSpPr>
        <p:spPr>
          <a:xfrm>
            <a:off x="944054" y="188467"/>
            <a:ext cx="72561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 Layer Tensor Computation</a:t>
            </a:r>
            <a:endParaRPr/>
          </a:p>
        </p:txBody>
      </p:sp>
      <p:sp>
        <p:nvSpPr>
          <p:cNvPr id="1120" name="Google Shape;1120;p33"/>
          <p:cNvSpPr txBox="1"/>
          <p:nvPr/>
        </p:nvSpPr>
        <p:spPr>
          <a:xfrm>
            <a:off x="4401026" y="901700"/>
            <a:ext cx="4651375" cy="939800"/>
          </a:xfrm>
          <a:prstGeom prst="rect">
            <a:avLst/>
          </a:prstGeom>
          <a:noFill/>
          <a:ln>
            <a:noFill/>
          </a:ln>
        </p:spPr>
        <p:txBody>
          <a:bodyPr anchorCtr="0" anchor="t" bIns="0" lIns="0" spcFirstLastPara="1" rIns="0" wrap="square" tIns="104125">
            <a:spAutoFit/>
          </a:bodyPr>
          <a:lstStyle/>
          <a:p>
            <a:pPr indent="0" lvl="0" marL="12700" marR="0" rtl="0" algn="l">
              <a:lnSpc>
                <a:spcPct val="100000"/>
              </a:lnSpc>
              <a:spcBef>
                <a:spcPts val="0"/>
              </a:spcBef>
              <a:spcAft>
                <a:spcPts val="0"/>
              </a:spcAft>
              <a:buNone/>
            </a:pPr>
            <a:r>
              <a:rPr b="1" lang="en-US" sz="2400">
                <a:solidFill>
                  <a:srgbClr val="376092"/>
                </a:solidFill>
                <a:latin typeface="Arial"/>
                <a:ea typeface="Arial"/>
                <a:cs typeface="Arial"/>
                <a:sym typeface="Arial"/>
              </a:rPr>
              <a:t>Input fmaps (I)</a:t>
            </a:r>
            <a:endParaRPr sz="2400">
              <a:solidFill>
                <a:schemeClr val="dk1"/>
              </a:solidFill>
              <a:latin typeface="Arial"/>
              <a:ea typeface="Arial"/>
              <a:cs typeface="Arial"/>
              <a:sym typeface="Arial"/>
            </a:endParaRPr>
          </a:p>
          <a:p>
            <a:pPr indent="0" lvl="0" marL="2101215" marR="0" rtl="0" algn="l">
              <a:lnSpc>
                <a:spcPct val="100000"/>
              </a:lnSpc>
              <a:spcBef>
                <a:spcPts val="720"/>
              </a:spcBef>
              <a:spcAft>
                <a:spcPts val="0"/>
              </a:spcAft>
              <a:buNone/>
            </a:pPr>
            <a:r>
              <a:rPr b="1" lang="en-US" sz="2400">
                <a:solidFill>
                  <a:srgbClr val="007D00"/>
                </a:solidFill>
                <a:latin typeface="Arial"/>
                <a:ea typeface="Arial"/>
                <a:cs typeface="Arial"/>
                <a:sym typeface="Arial"/>
              </a:rPr>
              <a:t>Filter weights (W)</a:t>
            </a:r>
            <a:endParaRPr sz="2400">
              <a:solidFill>
                <a:schemeClr val="dk1"/>
              </a:solidFill>
              <a:latin typeface="Arial"/>
              <a:ea typeface="Arial"/>
              <a:cs typeface="Arial"/>
              <a:sym typeface="Arial"/>
            </a:endParaRPr>
          </a:p>
        </p:txBody>
      </p:sp>
      <p:grpSp>
        <p:nvGrpSpPr>
          <p:cNvPr id="1121" name="Google Shape;1121;p33"/>
          <p:cNvGrpSpPr/>
          <p:nvPr/>
        </p:nvGrpSpPr>
        <p:grpSpPr>
          <a:xfrm>
            <a:off x="790152" y="1409240"/>
            <a:ext cx="7127661" cy="888365"/>
            <a:chOff x="790152" y="1409240"/>
            <a:chExt cx="7127661" cy="888365"/>
          </a:xfrm>
        </p:grpSpPr>
        <p:sp>
          <p:nvSpPr>
            <p:cNvPr id="1122" name="Google Shape;1122;p33"/>
            <p:cNvSpPr/>
            <p:nvPr/>
          </p:nvSpPr>
          <p:spPr>
            <a:xfrm>
              <a:off x="7691118" y="1865800"/>
              <a:ext cx="226695" cy="431800"/>
            </a:xfrm>
            <a:custGeom>
              <a:rect b="b" l="l" r="r" t="t"/>
              <a:pathLst>
                <a:path extrusionOk="0" h="431800" w="226695">
                  <a:moveTo>
                    <a:pt x="27751" y="220438"/>
                  </a:moveTo>
                  <a:lnTo>
                    <a:pt x="18057" y="221359"/>
                  </a:lnTo>
                  <a:lnTo>
                    <a:pt x="9151" y="226094"/>
                  </a:lnTo>
                  <a:lnTo>
                    <a:pt x="2780" y="233914"/>
                  </a:lnTo>
                  <a:lnTo>
                    <a:pt x="0" y="243246"/>
                  </a:lnTo>
                  <a:lnTo>
                    <a:pt x="920" y="252940"/>
                  </a:lnTo>
                  <a:lnTo>
                    <a:pt x="5656" y="261846"/>
                  </a:lnTo>
                  <a:lnTo>
                    <a:pt x="145332" y="431788"/>
                  </a:lnTo>
                  <a:lnTo>
                    <a:pt x="154857" y="407098"/>
                  </a:lnTo>
                  <a:lnTo>
                    <a:pt x="141350" y="407098"/>
                  </a:lnTo>
                  <a:lnTo>
                    <a:pt x="131271" y="406701"/>
                  </a:lnTo>
                  <a:lnTo>
                    <a:pt x="122434" y="402613"/>
                  </a:lnTo>
                  <a:lnTo>
                    <a:pt x="115775" y="395509"/>
                  </a:lnTo>
                  <a:lnTo>
                    <a:pt x="112230" y="386066"/>
                  </a:lnTo>
                  <a:lnTo>
                    <a:pt x="97273" y="293310"/>
                  </a:lnTo>
                  <a:lnTo>
                    <a:pt x="44903" y="229589"/>
                  </a:lnTo>
                  <a:lnTo>
                    <a:pt x="37083" y="223218"/>
                  </a:lnTo>
                  <a:lnTo>
                    <a:pt x="27751" y="220438"/>
                  </a:lnTo>
                  <a:close/>
                </a:path>
                <a:path extrusionOk="0" h="431800" w="226695">
                  <a:moveTo>
                    <a:pt x="97273" y="293310"/>
                  </a:moveTo>
                  <a:lnTo>
                    <a:pt x="112230" y="386066"/>
                  </a:lnTo>
                  <a:lnTo>
                    <a:pt x="141350" y="407098"/>
                  </a:lnTo>
                  <a:lnTo>
                    <a:pt x="150793" y="403553"/>
                  </a:lnTo>
                  <a:lnTo>
                    <a:pt x="157897" y="396894"/>
                  </a:lnTo>
                  <a:lnTo>
                    <a:pt x="161986" y="388057"/>
                  </a:lnTo>
                  <a:lnTo>
                    <a:pt x="162383" y="377978"/>
                  </a:lnTo>
                  <a:lnTo>
                    <a:pt x="161560" y="372879"/>
                  </a:lnTo>
                  <a:lnTo>
                    <a:pt x="113608" y="372879"/>
                  </a:lnTo>
                  <a:lnTo>
                    <a:pt x="129281" y="332254"/>
                  </a:lnTo>
                  <a:lnTo>
                    <a:pt x="97273" y="293310"/>
                  </a:lnTo>
                  <a:close/>
                </a:path>
                <a:path extrusionOk="0" h="431800" w="226695">
                  <a:moveTo>
                    <a:pt x="200012" y="192019"/>
                  </a:moveTo>
                  <a:lnTo>
                    <a:pt x="190520" y="194192"/>
                  </a:lnTo>
                  <a:lnTo>
                    <a:pt x="182535" y="199765"/>
                  </a:lnTo>
                  <a:lnTo>
                    <a:pt x="177115" y="208271"/>
                  </a:lnTo>
                  <a:lnTo>
                    <a:pt x="147426" y="285224"/>
                  </a:lnTo>
                  <a:lnTo>
                    <a:pt x="162383" y="377978"/>
                  </a:lnTo>
                  <a:lnTo>
                    <a:pt x="161986" y="388057"/>
                  </a:lnTo>
                  <a:lnTo>
                    <a:pt x="157897" y="396894"/>
                  </a:lnTo>
                  <a:lnTo>
                    <a:pt x="150793" y="403553"/>
                  </a:lnTo>
                  <a:lnTo>
                    <a:pt x="141350" y="407098"/>
                  </a:lnTo>
                  <a:lnTo>
                    <a:pt x="154857" y="407098"/>
                  </a:lnTo>
                  <a:lnTo>
                    <a:pt x="224510" y="226555"/>
                  </a:lnTo>
                  <a:lnTo>
                    <a:pt x="226206" y="216612"/>
                  </a:lnTo>
                  <a:lnTo>
                    <a:pt x="224033" y="207121"/>
                  </a:lnTo>
                  <a:lnTo>
                    <a:pt x="218460" y="199136"/>
                  </a:lnTo>
                  <a:lnTo>
                    <a:pt x="209954" y="193715"/>
                  </a:lnTo>
                  <a:lnTo>
                    <a:pt x="200012" y="192019"/>
                  </a:lnTo>
                  <a:close/>
                </a:path>
                <a:path extrusionOk="0" h="431800" w="226695">
                  <a:moveTo>
                    <a:pt x="129281" y="332254"/>
                  </a:moveTo>
                  <a:lnTo>
                    <a:pt x="113608" y="372879"/>
                  </a:lnTo>
                  <a:lnTo>
                    <a:pt x="156929" y="365894"/>
                  </a:lnTo>
                  <a:lnTo>
                    <a:pt x="129281" y="332254"/>
                  </a:lnTo>
                  <a:close/>
                </a:path>
                <a:path extrusionOk="0" h="431800" w="226695">
                  <a:moveTo>
                    <a:pt x="147426" y="285224"/>
                  </a:moveTo>
                  <a:lnTo>
                    <a:pt x="129281" y="332254"/>
                  </a:lnTo>
                  <a:lnTo>
                    <a:pt x="156929" y="365894"/>
                  </a:lnTo>
                  <a:lnTo>
                    <a:pt x="113608" y="372879"/>
                  </a:lnTo>
                  <a:lnTo>
                    <a:pt x="161560" y="372879"/>
                  </a:lnTo>
                  <a:lnTo>
                    <a:pt x="147426" y="285224"/>
                  </a:lnTo>
                  <a:close/>
                </a:path>
                <a:path extrusionOk="0" h="431800" w="226695">
                  <a:moveTo>
                    <a:pt x="75706" y="0"/>
                  </a:moveTo>
                  <a:lnTo>
                    <a:pt x="66263" y="3544"/>
                  </a:lnTo>
                  <a:lnTo>
                    <a:pt x="59159" y="10203"/>
                  </a:lnTo>
                  <a:lnTo>
                    <a:pt x="55070" y="19041"/>
                  </a:lnTo>
                  <a:lnTo>
                    <a:pt x="54673" y="29119"/>
                  </a:lnTo>
                  <a:lnTo>
                    <a:pt x="97273" y="293310"/>
                  </a:lnTo>
                  <a:lnTo>
                    <a:pt x="129281" y="332254"/>
                  </a:lnTo>
                  <a:lnTo>
                    <a:pt x="147426" y="285224"/>
                  </a:lnTo>
                  <a:lnTo>
                    <a:pt x="104825" y="21032"/>
                  </a:lnTo>
                  <a:lnTo>
                    <a:pt x="75706" y="0"/>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33"/>
            <p:cNvSpPr/>
            <p:nvPr/>
          </p:nvSpPr>
          <p:spPr>
            <a:xfrm>
              <a:off x="790152" y="1409240"/>
              <a:ext cx="454659" cy="888365"/>
            </a:xfrm>
            <a:custGeom>
              <a:rect b="b" l="l" r="r" t="t"/>
              <a:pathLst>
                <a:path extrusionOk="0" h="888364" w="454659">
                  <a:moveTo>
                    <a:pt x="23180" y="641696"/>
                  </a:moveTo>
                  <a:lnTo>
                    <a:pt x="13495" y="644514"/>
                  </a:lnTo>
                  <a:lnTo>
                    <a:pt x="5906" y="650615"/>
                  </a:lnTo>
                  <a:lnTo>
                    <a:pt x="1159" y="659117"/>
                  </a:lnTo>
                  <a:lnTo>
                    <a:pt x="0" y="669137"/>
                  </a:lnTo>
                  <a:lnTo>
                    <a:pt x="18449" y="888339"/>
                  </a:lnTo>
                  <a:lnTo>
                    <a:pt x="47975" y="868199"/>
                  </a:lnTo>
                  <a:lnTo>
                    <a:pt x="38981" y="868199"/>
                  </a:lnTo>
                  <a:lnTo>
                    <a:pt x="29196" y="865753"/>
                  </a:lnTo>
                  <a:lnTo>
                    <a:pt x="21126" y="859703"/>
                  </a:lnTo>
                  <a:lnTo>
                    <a:pt x="16174" y="851318"/>
                  </a:lnTo>
                  <a:lnTo>
                    <a:pt x="14727" y="841689"/>
                  </a:lnTo>
                  <a:lnTo>
                    <a:pt x="17173" y="831904"/>
                  </a:lnTo>
                  <a:lnTo>
                    <a:pt x="57538" y="747067"/>
                  </a:lnTo>
                  <a:lnTo>
                    <a:pt x="50620" y="664876"/>
                  </a:lnTo>
                  <a:lnTo>
                    <a:pt x="47802" y="655191"/>
                  </a:lnTo>
                  <a:lnTo>
                    <a:pt x="41701" y="647602"/>
                  </a:lnTo>
                  <a:lnTo>
                    <a:pt x="33199" y="642855"/>
                  </a:lnTo>
                  <a:lnTo>
                    <a:pt x="23180" y="641696"/>
                  </a:lnTo>
                  <a:close/>
                </a:path>
                <a:path extrusionOk="0" h="888364" w="454659">
                  <a:moveTo>
                    <a:pt x="57538" y="747067"/>
                  </a:moveTo>
                  <a:lnTo>
                    <a:pt x="17173" y="831904"/>
                  </a:lnTo>
                  <a:lnTo>
                    <a:pt x="14727" y="841689"/>
                  </a:lnTo>
                  <a:lnTo>
                    <a:pt x="16174" y="851318"/>
                  </a:lnTo>
                  <a:lnTo>
                    <a:pt x="21126" y="859703"/>
                  </a:lnTo>
                  <a:lnTo>
                    <a:pt x="29196" y="865753"/>
                  </a:lnTo>
                  <a:lnTo>
                    <a:pt x="38981" y="868199"/>
                  </a:lnTo>
                  <a:lnTo>
                    <a:pt x="48610" y="866752"/>
                  </a:lnTo>
                  <a:lnTo>
                    <a:pt x="56995" y="861800"/>
                  </a:lnTo>
                  <a:lnTo>
                    <a:pt x="63045" y="853730"/>
                  </a:lnTo>
                  <a:lnTo>
                    <a:pt x="69250" y="840688"/>
                  </a:lnTo>
                  <a:lnTo>
                    <a:pt x="65418" y="840688"/>
                  </a:lnTo>
                  <a:lnTo>
                    <a:pt x="25795" y="821835"/>
                  </a:lnTo>
                  <a:lnTo>
                    <a:pt x="61766" y="797299"/>
                  </a:lnTo>
                  <a:lnTo>
                    <a:pt x="57538" y="747067"/>
                  </a:lnTo>
                  <a:close/>
                </a:path>
                <a:path extrusionOk="0" h="888364" w="454659">
                  <a:moveTo>
                    <a:pt x="190579" y="718439"/>
                  </a:moveTo>
                  <a:lnTo>
                    <a:pt x="180842" y="718492"/>
                  </a:lnTo>
                  <a:lnTo>
                    <a:pt x="171550" y="722415"/>
                  </a:lnTo>
                  <a:lnTo>
                    <a:pt x="103411" y="768893"/>
                  </a:lnTo>
                  <a:lnTo>
                    <a:pt x="63045" y="853730"/>
                  </a:lnTo>
                  <a:lnTo>
                    <a:pt x="56995" y="861800"/>
                  </a:lnTo>
                  <a:lnTo>
                    <a:pt x="48610" y="866752"/>
                  </a:lnTo>
                  <a:lnTo>
                    <a:pt x="38981" y="868199"/>
                  </a:lnTo>
                  <a:lnTo>
                    <a:pt x="47975" y="868199"/>
                  </a:lnTo>
                  <a:lnTo>
                    <a:pt x="200176" y="764380"/>
                  </a:lnTo>
                  <a:lnTo>
                    <a:pt x="207218" y="757160"/>
                  </a:lnTo>
                  <a:lnTo>
                    <a:pt x="210821" y="748114"/>
                  </a:lnTo>
                  <a:lnTo>
                    <a:pt x="210768" y="738377"/>
                  </a:lnTo>
                  <a:lnTo>
                    <a:pt x="206846" y="729085"/>
                  </a:lnTo>
                  <a:lnTo>
                    <a:pt x="199626" y="722042"/>
                  </a:lnTo>
                  <a:lnTo>
                    <a:pt x="190579" y="718439"/>
                  </a:lnTo>
                  <a:close/>
                </a:path>
                <a:path extrusionOk="0" h="888364" w="454659">
                  <a:moveTo>
                    <a:pt x="61766" y="797299"/>
                  </a:moveTo>
                  <a:lnTo>
                    <a:pt x="25795" y="821835"/>
                  </a:lnTo>
                  <a:lnTo>
                    <a:pt x="65418" y="840688"/>
                  </a:lnTo>
                  <a:lnTo>
                    <a:pt x="61766" y="797299"/>
                  </a:lnTo>
                  <a:close/>
                </a:path>
                <a:path extrusionOk="0" h="888364" w="454659">
                  <a:moveTo>
                    <a:pt x="103411" y="768893"/>
                  </a:moveTo>
                  <a:lnTo>
                    <a:pt x="61766" y="797299"/>
                  </a:lnTo>
                  <a:lnTo>
                    <a:pt x="65418" y="840688"/>
                  </a:lnTo>
                  <a:lnTo>
                    <a:pt x="69250" y="840688"/>
                  </a:lnTo>
                  <a:lnTo>
                    <a:pt x="103411" y="768893"/>
                  </a:lnTo>
                  <a:close/>
                </a:path>
                <a:path extrusionOk="0" h="888364" w="454659">
                  <a:moveTo>
                    <a:pt x="430175" y="0"/>
                  </a:moveTo>
                  <a:lnTo>
                    <a:pt x="420545" y="1446"/>
                  </a:lnTo>
                  <a:lnTo>
                    <a:pt x="412161" y="6398"/>
                  </a:lnTo>
                  <a:lnTo>
                    <a:pt x="406111" y="14468"/>
                  </a:lnTo>
                  <a:lnTo>
                    <a:pt x="57538" y="747067"/>
                  </a:lnTo>
                  <a:lnTo>
                    <a:pt x="61766" y="797299"/>
                  </a:lnTo>
                  <a:lnTo>
                    <a:pt x="103411" y="768893"/>
                  </a:lnTo>
                  <a:lnTo>
                    <a:pt x="451983" y="36294"/>
                  </a:lnTo>
                  <a:lnTo>
                    <a:pt x="454429" y="26509"/>
                  </a:lnTo>
                  <a:lnTo>
                    <a:pt x="452982" y="16879"/>
                  </a:lnTo>
                  <a:lnTo>
                    <a:pt x="448030" y="8495"/>
                  </a:lnTo>
                  <a:lnTo>
                    <a:pt x="439960" y="2445"/>
                  </a:lnTo>
                  <a:lnTo>
                    <a:pt x="430175"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4" name="Google Shape;1124;p33"/>
          <p:cNvSpPr txBox="1"/>
          <p:nvPr/>
        </p:nvSpPr>
        <p:spPr>
          <a:xfrm>
            <a:off x="96374" y="929132"/>
            <a:ext cx="4018279" cy="885190"/>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Output fmaps (O)</a:t>
            </a:r>
            <a:endParaRPr sz="2400">
              <a:solidFill>
                <a:schemeClr val="dk1"/>
              </a:solidFill>
              <a:latin typeface="Arial"/>
              <a:ea typeface="Arial"/>
              <a:cs typeface="Arial"/>
              <a:sym typeface="Arial"/>
            </a:endParaRPr>
          </a:p>
          <a:p>
            <a:pPr indent="0" lvl="0" marL="2513330" marR="0" rtl="0" algn="l">
              <a:lnSpc>
                <a:spcPct val="100000"/>
              </a:lnSpc>
              <a:spcBef>
                <a:spcPts val="505"/>
              </a:spcBef>
              <a:spcAft>
                <a:spcPts val="0"/>
              </a:spcAft>
              <a:buNone/>
            </a:pPr>
            <a:r>
              <a:rPr b="1" lang="en-US" sz="2400">
                <a:solidFill>
                  <a:srgbClr val="404040"/>
                </a:solidFill>
                <a:latin typeface="Arial"/>
                <a:ea typeface="Arial"/>
                <a:cs typeface="Arial"/>
                <a:sym typeface="Arial"/>
              </a:rPr>
              <a:t>Biases (B)</a:t>
            </a:r>
            <a:endParaRPr sz="2400">
              <a:solidFill>
                <a:schemeClr val="dk1"/>
              </a:solidFill>
              <a:latin typeface="Arial"/>
              <a:ea typeface="Arial"/>
              <a:cs typeface="Arial"/>
              <a:sym typeface="Arial"/>
            </a:endParaRPr>
          </a:p>
        </p:txBody>
      </p:sp>
      <p:grpSp>
        <p:nvGrpSpPr>
          <p:cNvPr id="1125" name="Google Shape;1125;p33"/>
          <p:cNvGrpSpPr/>
          <p:nvPr/>
        </p:nvGrpSpPr>
        <p:grpSpPr>
          <a:xfrm>
            <a:off x="300779" y="1884867"/>
            <a:ext cx="8374590" cy="837005"/>
            <a:chOff x="300779" y="1884867"/>
            <a:chExt cx="8374590" cy="837005"/>
          </a:xfrm>
        </p:grpSpPr>
        <p:sp>
          <p:nvSpPr>
            <p:cNvPr id="1126" name="Google Shape;1126;p33"/>
            <p:cNvSpPr/>
            <p:nvPr/>
          </p:nvSpPr>
          <p:spPr>
            <a:xfrm>
              <a:off x="3169977" y="1884867"/>
              <a:ext cx="215900" cy="412750"/>
            </a:xfrm>
            <a:custGeom>
              <a:rect b="b" l="l" r="r" t="t"/>
              <a:pathLst>
                <a:path extrusionOk="0" h="412750" w="215900">
                  <a:moveTo>
                    <a:pt x="21229" y="166335"/>
                  </a:moveTo>
                  <a:lnTo>
                    <a:pt x="11762" y="169815"/>
                  </a:lnTo>
                  <a:lnTo>
                    <a:pt x="4612" y="176426"/>
                  </a:lnTo>
                  <a:lnTo>
                    <a:pt x="464" y="185236"/>
                  </a:lnTo>
                  <a:lnTo>
                    <a:pt x="0" y="195311"/>
                  </a:lnTo>
                  <a:lnTo>
                    <a:pt x="33548" y="412715"/>
                  </a:lnTo>
                  <a:lnTo>
                    <a:pt x="60822" y="391206"/>
                  </a:lnTo>
                  <a:lnTo>
                    <a:pt x="52638" y="391206"/>
                  </a:lnTo>
                  <a:lnTo>
                    <a:pt x="42707" y="389443"/>
                  </a:lnTo>
                  <a:lnTo>
                    <a:pt x="34239" y="383964"/>
                  </a:lnTo>
                  <a:lnTo>
                    <a:pt x="28720" y="375942"/>
                  </a:lnTo>
                  <a:lnTo>
                    <a:pt x="26612" y="366436"/>
                  </a:lnTo>
                  <a:lnTo>
                    <a:pt x="28375" y="356504"/>
                  </a:lnTo>
                  <a:lnTo>
                    <a:pt x="62784" y="269081"/>
                  </a:lnTo>
                  <a:lnTo>
                    <a:pt x="50205" y="187564"/>
                  </a:lnTo>
                  <a:lnTo>
                    <a:pt x="46724" y="178097"/>
                  </a:lnTo>
                  <a:lnTo>
                    <a:pt x="40113" y="170948"/>
                  </a:lnTo>
                  <a:lnTo>
                    <a:pt x="31304" y="166799"/>
                  </a:lnTo>
                  <a:lnTo>
                    <a:pt x="21229" y="166335"/>
                  </a:lnTo>
                  <a:close/>
                </a:path>
                <a:path extrusionOk="0" h="412750" w="215900">
                  <a:moveTo>
                    <a:pt x="62784" y="269081"/>
                  </a:moveTo>
                  <a:lnTo>
                    <a:pt x="28375" y="356504"/>
                  </a:lnTo>
                  <a:lnTo>
                    <a:pt x="26612" y="366436"/>
                  </a:lnTo>
                  <a:lnTo>
                    <a:pt x="28720" y="375942"/>
                  </a:lnTo>
                  <a:lnTo>
                    <a:pt x="34239" y="383964"/>
                  </a:lnTo>
                  <a:lnTo>
                    <a:pt x="42707" y="389443"/>
                  </a:lnTo>
                  <a:lnTo>
                    <a:pt x="52638" y="391206"/>
                  </a:lnTo>
                  <a:lnTo>
                    <a:pt x="62145" y="389098"/>
                  </a:lnTo>
                  <a:lnTo>
                    <a:pt x="70167" y="383579"/>
                  </a:lnTo>
                  <a:lnTo>
                    <a:pt x="75646" y="375110"/>
                  </a:lnTo>
                  <a:lnTo>
                    <a:pt x="80832" y="361934"/>
                  </a:lnTo>
                  <a:lnTo>
                    <a:pt x="77113" y="361934"/>
                  </a:lnTo>
                  <a:lnTo>
                    <a:pt x="36282" y="345863"/>
                  </a:lnTo>
                  <a:lnTo>
                    <a:pt x="70472" y="318900"/>
                  </a:lnTo>
                  <a:lnTo>
                    <a:pt x="62784" y="269081"/>
                  </a:lnTo>
                  <a:close/>
                </a:path>
                <a:path extrusionOk="0" h="412750" w="215900">
                  <a:moveTo>
                    <a:pt x="193530" y="231331"/>
                  </a:moveTo>
                  <a:lnTo>
                    <a:pt x="183819" y="232056"/>
                  </a:lnTo>
                  <a:lnTo>
                    <a:pt x="174820" y="236610"/>
                  </a:lnTo>
                  <a:lnTo>
                    <a:pt x="110055" y="287684"/>
                  </a:lnTo>
                  <a:lnTo>
                    <a:pt x="75646" y="375110"/>
                  </a:lnTo>
                  <a:lnTo>
                    <a:pt x="70167" y="383579"/>
                  </a:lnTo>
                  <a:lnTo>
                    <a:pt x="62145" y="389098"/>
                  </a:lnTo>
                  <a:lnTo>
                    <a:pt x="52638" y="391206"/>
                  </a:lnTo>
                  <a:lnTo>
                    <a:pt x="60822" y="391206"/>
                  </a:lnTo>
                  <a:lnTo>
                    <a:pt x="206277" y="276499"/>
                  </a:lnTo>
                  <a:lnTo>
                    <a:pt x="212804" y="268810"/>
                  </a:lnTo>
                  <a:lnTo>
                    <a:pt x="215773" y="259536"/>
                  </a:lnTo>
                  <a:lnTo>
                    <a:pt x="215048" y="249826"/>
                  </a:lnTo>
                  <a:lnTo>
                    <a:pt x="210493" y="240826"/>
                  </a:lnTo>
                  <a:lnTo>
                    <a:pt x="202803" y="234299"/>
                  </a:lnTo>
                  <a:lnTo>
                    <a:pt x="193530" y="231331"/>
                  </a:lnTo>
                  <a:close/>
                </a:path>
                <a:path extrusionOk="0" h="412750" w="215900">
                  <a:moveTo>
                    <a:pt x="70472" y="318900"/>
                  </a:moveTo>
                  <a:lnTo>
                    <a:pt x="36282" y="345863"/>
                  </a:lnTo>
                  <a:lnTo>
                    <a:pt x="77113" y="361934"/>
                  </a:lnTo>
                  <a:lnTo>
                    <a:pt x="70472" y="318900"/>
                  </a:lnTo>
                  <a:close/>
                </a:path>
                <a:path extrusionOk="0" h="412750" w="215900">
                  <a:moveTo>
                    <a:pt x="110055" y="287684"/>
                  </a:moveTo>
                  <a:lnTo>
                    <a:pt x="70472" y="318900"/>
                  </a:lnTo>
                  <a:lnTo>
                    <a:pt x="77113" y="361934"/>
                  </a:lnTo>
                  <a:lnTo>
                    <a:pt x="80832" y="361934"/>
                  </a:lnTo>
                  <a:lnTo>
                    <a:pt x="110055" y="287684"/>
                  </a:lnTo>
                  <a:close/>
                </a:path>
                <a:path extrusionOk="0" h="412750" w="215900">
                  <a:moveTo>
                    <a:pt x="185363" y="0"/>
                  </a:moveTo>
                  <a:lnTo>
                    <a:pt x="175857" y="2108"/>
                  </a:lnTo>
                  <a:lnTo>
                    <a:pt x="167834" y="7627"/>
                  </a:lnTo>
                  <a:lnTo>
                    <a:pt x="162356" y="16096"/>
                  </a:lnTo>
                  <a:lnTo>
                    <a:pt x="62784" y="269081"/>
                  </a:lnTo>
                  <a:lnTo>
                    <a:pt x="70472" y="318900"/>
                  </a:lnTo>
                  <a:lnTo>
                    <a:pt x="110055" y="287684"/>
                  </a:lnTo>
                  <a:lnTo>
                    <a:pt x="209627" y="34700"/>
                  </a:lnTo>
                  <a:lnTo>
                    <a:pt x="211390" y="24770"/>
                  </a:lnTo>
                  <a:lnTo>
                    <a:pt x="209282" y="15263"/>
                  </a:lnTo>
                  <a:lnTo>
                    <a:pt x="203762" y="7241"/>
                  </a:lnTo>
                  <a:lnTo>
                    <a:pt x="195294" y="1763"/>
                  </a:lnTo>
                  <a:lnTo>
                    <a:pt x="185363"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33"/>
            <p:cNvSpPr/>
            <p:nvPr/>
          </p:nvSpPr>
          <p:spPr>
            <a:xfrm>
              <a:off x="300779" y="2719101"/>
              <a:ext cx="1147445" cy="0"/>
            </a:xfrm>
            <a:custGeom>
              <a:rect b="b" l="l" r="r" t="t"/>
              <a:pathLst>
                <a:path extrusionOk="0" h="120000" w="1147445">
                  <a:moveTo>
                    <a:pt x="0" y="0"/>
                  </a:moveTo>
                  <a:lnTo>
                    <a:pt x="1147020"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33"/>
            <p:cNvSpPr/>
            <p:nvPr/>
          </p:nvSpPr>
          <p:spPr>
            <a:xfrm>
              <a:off x="2971800" y="2721872"/>
              <a:ext cx="457200" cy="0"/>
            </a:xfrm>
            <a:custGeom>
              <a:rect b="b" l="l" r="r" t="t"/>
              <a:pathLst>
                <a:path extrusionOk="0" h="120000" w="457200">
                  <a:moveTo>
                    <a:pt x="0" y="0"/>
                  </a:moveTo>
                  <a:lnTo>
                    <a:pt x="457200" y="0"/>
                  </a:lnTo>
                </a:path>
              </a:pathLst>
            </a:custGeom>
            <a:noFill/>
            <a:ln cap="flat" cmpd="sng" w="254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33"/>
            <p:cNvSpPr/>
            <p:nvPr/>
          </p:nvSpPr>
          <p:spPr>
            <a:xfrm>
              <a:off x="4892040" y="2719101"/>
              <a:ext cx="2209800" cy="0"/>
            </a:xfrm>
            <a:custGeom>
              <a:rect b="b" l="l" r="r" t="t"/>
              <a:pathLst>
                <a:path extrusionOk="0" h="120000" w="2209800">
                  <a:moveTo>
                    <a:pt x="0" y="0"/>
                  </a:moveTo>
                  <a:lnTo>
                    <a:pt x="2209800" y="0"/>
                  </a:lnTo>
                </a:path>
              </a:pathLst>
            </a:custGeom>
            <a:noFill/>
            <a:ln cap="flat" cmpd="sng" w="25400">
              <a:solidFill>
                <a:srgbClr val="37609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33"/>
            <p:cNvSpPr/>
            <p:nvPr/>
          </p:nvSpPr>
          <p:spPr>
            <a:xfrm>
              <a:off x="7467599" y="2719101"/>
              <a:ext cx="1207770" cy="0"/>
            </a:xfrm>
            <a:custGeom>
              <a:rect b="b" l="l" r="r" t="t"/>
              <a:pathLst>
                <a:path extrusionOk="0" h="120000" w="1207770">
                  <a:moveTo>
                    <a:pt x="0" y="0"/>
                  </a:moveTo>
                  <a:lnTo>
                    <a:pt x="1207721" y="0"/>
                  </a:lnTo>
                </a:path>
              </a:pathLst>
            </a:custGeom>
            <a:noFill/>
            <a:ln cap="flat" cmpd="sng" w="25400">
              <a:solidFill>
                <a:srgbClr val="007D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31" name="Google Shape;1131;p33"/>
          <p:cNvPicPr preferRelativeResize="0"/>
          <p:nvPr/>
        </p:nvPicPr>
        <p:blipFill rotWithShape="1">
          <a:blip r:embed="rId4">
            <a:alphaModFix/>
          </a:blip>
          <a:srcRect b="0" l="0" r="0" t="0"/>
          <a:stretch/>
        </p:blipFill>
        <p:spPr>
          <a:xfrm>
            <a:off x="1606296" y="4282440"/>
            <a:ext cx="5922263" cy="2185416"/>
          </a:xfrm>
          <a:prstGeom prst="rect">
            <a:avLst/>
          </a:prstGeom>
          <a:noFill/>
          <a:ln>
            <a:noFill/>
          </a:ln>
        </p:spPr>
      </p:pic>
      <p:pic>
        <p:nvPicPr>
          <p:cNvPr id="1132" name="Google Shape;1132;p33"/>
          <p:cNvPicPr preferRelativeResize="0"/>
          <p:nvPr/>
        </p:nvPicPr>
        <p:blipFill rotWithShape="1">
          <a:blip r:embed="rId5">
            <a:alphaModFix/>
          </a:blip>
          <a:srcRect b="0" l="0" r="0" t="0"/>
          <a:stretch/>
        </p:blipFill>
        <p:spPr>
          <a:xfrm>
            <a:off x="2215895" y="3154679"/>
            <a:ext cx="4636008" cy="810768"/>
          </a:xfrm>
          <a:prstGeom prst="rect">
            <a:avLst/>
          </a:prstGeom>
          <a:noFill/>
          <a:ln>
            <a:noFill/>
          </a:ln>
        </p:spPr>
      </p:pic>
      <p:sp>
        <p:nvSpPr>
          <p:cNvPr id="1133" name="Google Shape;1133;p33"/>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34"/>
          <p:cNvSpPr txBox="1"/>
          <p:nvPr>
            <p:ph type="title"/>
          </p:nvPr>
        </p:nvSpPr>
        <p:spPr>
          <a:xfrm>
            <a:off x="2201100" y="188467"/>
            <a:ext cx="4741799"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lang="en-US"/>
              <a:t>What is Tensor?</a:t>
            </a:r>
            <a:br>
              <a:rPr b="0" lang="en-US"/>
            </a:br>
            <a:endParaRPr/>
          </a:p>
        </p:txBody>
      </p:sp>
      <p:sp>
        <p:nvSpPr>
          <p:cNvPr id="1139" name="Google Shape;1139;p34"/>
          <p:cNvSpPr txBox="1"/>
          <p:nvPr>
            <p:ph idx="1" type="body"/>
          </p:nvPr>
        </p:nvSpPr>
        <p:spPr>
          <a:xfrm>
            <a:off x="152400" y="1066800"/>
            <a:ext cx="8554085" cy="1107996"/>
          </a:xfrm>
          <a:prstGeom prst="rect">
            <a:avLst/>
          </a:prstGeom>
          <a:noFill/>
          <a:ln>
            <a:noFill/>
          </a:ln>
        </p:spPr>
        <p:txBody>
          <a:bodyPr anchorCtr="0" anchor="t" bIns="0" lIns="0" spcFirstLastPara="1" rIns="0" wrap="square" tIns="0">
            <a:spAutoFit/>
          </a:bodyPr>
          <a:lstStyle/>
          <a:p>
            <a:pPr indent="-285750" lvl="0" marL="285750" rtl="0" algn="l">
              <a:spcBef>
                <a:spcPts val="0"/>
              </a:spcBef>
              <a:spcAft>
                <a:spcPts val="0"/>
              </a:spcAft>
              <a:buClr>
                <a:schemeClr val="dk1"/>
              </a:buClr>
              <a:buSzPts val="1800"/>
              <a:buFont typeface="Arial"/>
              <a:buChar char="•"/>
            </a:pPr>
            <a:r>
              <a:rPr lang="en-US"/>
              <a:t>It is a container of Data, which helps to store different dimensions of Data in Neural Networks.</a:t>
            </a:r>
            <a:endParaRPr/>
          </a:p>
          <a:p>
            <a:pPr indent="-285750" lvl="0" marL="285750" rtl="0" algn="l">
              <a:spcBef>
                <a:spcPts val="0"/>
              </a:spcBef>
              <a:spcAft>
                <a:spcPts val="0"/>
              </a:spcAft>
              <a:buClr>
                <a:schemeClr val="dk1"/>
              </a:buClr>
              <a:buSzPts val="1800"/>
              <a:buFont typeface="Arial"/>
              <a:buChar char="•"/>
            </a:pPr>
            <a:r>
              <a:rPr lang="en-US"/>
              <a:t>Google’s Machine Learning Library TensorFlow was named after them.</a:t>
            </a:r>
            <a:br>
              <a:rPr lang="en-US"/>
            </a:br>
            <a:endParaRPr/>
          </a:p>
        </p:txBody>
      </p:sp>
      <p:pic>
        <p:nvPicPr>
          <p:cNvPr id="1140" name="Google Shape;1140;p34"/>
          <p:cNvPicPr preferRelativeResize="0"/>
          <p:nvPr/>
        </p:nvPicPr>
        <p:blipFill rotWithShape="1">
          <a:blip r:embed="rId3">
            <a:alphaModFix/>
          </a:blip>
          <a:srcRect b="0" l="0" r="0" t="0"/>
          <a:stretch/>
        </p:blipFill>
        <p:spPr>
          <a:xfrm>
            <a:off x="1828800" y="2189821"/>
            <a:ext cx="4705350" cy="2325787"/>
          </a:xfrm>
          <a:prstGeom prst="rect">
            <a:avLst/>
          </a:prstGeom>
          <a:noFill/>
          <a:ln>
            <a:noFill/>
          </a:ln>
        </p:spPr>
      </p:pic>
      <p:sp>
        <p:nvSpPr>
          <p:cNvPr id="1141" name="Google Shape;1141;p34"/>
          <p:cNvSpPr txBox="1"/>
          <p:nvPr/>
        </p:nvSpPr>
        <p:spPr>
          <a:xfrm>
            <a:off x="1543221" y="4504876"/>
            <a:ext cx="605755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Vector Data: </a:t>
            </a:r>
            <a:r>
              <a:rPr lang="en-US" sz="1800">
                <a:solidFill>
                  <a:schemeClr val="dk1"/>
                </a:solidFill>
                <a:latin typeface="Calibri"/>
                <a:ea typeface="Calibri"/>
                <a:cs typeface="Calibri"/>
                <a:sym typeface="Calibri"/>
              </a:rPr>
              <a:t>2D tensors of shape (samples, features)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Time-Series Data or Sequence Data: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3D tensors of shape (samples, timesteps,features)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Images: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4D tensors of shape (samples, height, width, channels)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Videos: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5D tensors of shape (samples, frames, height, width, channels)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34"/>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35"/>
          <p:cNvGrpSpPr/>
          <p:nvPr/>
        </p:nvGrpSpPr>
        <p:grpSpPr>
          <a:xfrm>
            <a:off x="234695" y="1409702"/>
            <a:ext cx="8610600" cy="1461512"/>
            <a:chOff x="234695" y="1409702"/>
            <a:chExt cx="8610600" cy="1461512"/>
          </a:xfrm>
        </p:grpSpPr>
        <p:pic>
          <p:nvPicPr>
            <p:cNvPr id="1148" name="Google Shape;1148;p35"/>
            <p:cNvPicPr preferRelativeResize="0"/>
            <p:nvPr/>
          </p:nvPicPr>
          <p:blipFill rotWithShape="1">
            <a:blip r:embed="rId3">
              <a:alphaModFix/>
            </a:blip>
            <a:srcRect b="0" l="0" r="0" t="0"/>
            <a:stretch/>
          </p:blipFill>
          <p:spPr>
            <a:xfrm>
              <a:off x="234695" y="2154935"/>
              <a:ext cx="8610600" cy="716279"/>
            </a:xfrm>
            <a:prstGeom prst="rect">
              <a:avLst/>
            </a:prstGeom>
            <a:noFill/>
            <a:ln>
              <a:noFill/>
            </a:ln>
          </p:spPr>
        </p:pic>
        <p:sp>
          <p:nvSpPr>
            <p:cNvPr id="1149" name="Google Shape;1149;p35"/>
            <p:cNvSpPr/>
            <p:nvPr/>
          </p:nvSpPr>
          <p:spPr>
            <a:xfrm>
              <a:off x="5260689" y="1409702"/>
              <a:ext cx="268605" cy="888365"/>
            </a:xfrm>
            <a:custGeom>
              <a:rect b="b" l="l" r="r" t="t"/>
              <a:pathLst>
                <a:path extrusionOk="0" h="888364" w="268604">
                  <a:moveTo>
                    <a:pt x="27039" y="646348"/>
                  </a:moveTo>
                  <a:lnTo>
                    <a:pt x="17044" y="647694"/>
                  </a:lnTo>
                  <a:lnTo>
                    <a:pt x="8353" y="652814"/>
                  </a:lnTo>
                  <a:lnTo>
                    <a:pt x="2503" y="660599"/>
                  </a:lnTo>
                  <a:lnTo>
                    <a:pt x="0" y="670009"/>
                  </a:lnTo>
                  <a:lnTo>
                    <a:pt x="1346" y="680004"/>
                  </a:lnTo>
                  <a:lnTo>
                    <a:pt x="73287" y="887886"/>
                  </a:lnTo>
                  <a:lnTo>
                    <a:pt x="94937" y="863349"/>
                  </a:lnTo>
                  <a:lnTo>
                    <a:pt x="78131" y="863349"/>
                  </a:lnTo>
                  <a:lnTo>
                    <a:pt x="68817" y="859476"/>
                  </a:lnTo>
                  <a:lnTo>
                    <a:pt x="61951" y="852573"/>
                  </a:lnTo>
                  <a:lnTo>
                    <a:pt x="58174" y="843598"/>
                  </a:lnTo>
                  <a:lnTo>
                    <a:pt x="58131" y="833512"/>
                  </a:lnTo>
                  <a:lnTo>
                    <a:pt x="76328" y="741336"/>
                  </a:lnTo>
                  <a:lnTo>
                    <a:pt x="49354" y="663392"/>
                  </a:lnTo>
                  <a:lnTo>
                    <a:pt x="44234" y="654701"/>
                  </a:lnTo>
                  <a:lnTo>
                    <a:pt x="36449" y="648851"/>
                  </a:lnTo>
                  <a:lnTo>
                    <a:pt x="27039" y="646348"/>
                  </a:lnTo>
                  <a:close/>
                </a:path>
                <a:path extrusionOk="0" h="888364" w="268604">
                  <a:moveTo>
                    <a:pt x="76328" y="741336"/>
                  </a:moveTo>
                  <a:lnTo>
                    <a:pt x="58131" y="833512"/>
                  </a:lnTo>
                  <a:lnTo>
                    <a:pt x="58174" y="843598"/>
                  </a:lnTo>
                  <a:lnTo>
                    <a:pt x="61951" y="852573"/>
                  </a:lnTo>
                  <a:lnTo>
                    <a:pt x="68817" y="859476"/>
                  </a:lnTo>
                  <a:lnTo>
                    <a:pt x="78131" y="863349"/>
                  </a:lnTo>
                  <a:lnTo>
                    <a:pt x="88217" y="863306"/>
                  </a:lnTo>
                  <a:lnTo>
                    <a:pt x="97192" y="859530"/>
                  </a:lnTo>
                  <a:lnTo>
                    <a:pt x="104096" y="852663"/>
                  </a:lnTo>
                  <a:lnTo>
                    <a:pt x="107969" y="843351"/>
                  </a:lnTo>
                  <a:lnTo>
                    <a:pt x="110580" y="830124"/>
                  </a:lnTo>
                  <a:lnTo>
                    <a:pt x="107054" y="830124"/>
                  </a:lnTo>
                  <a:lnTo>
                    <a:pt x="64004" y="821625"/>
                  </a:lnTo>
                  <a:lnTo>
                    <a:pt x="92813" y="788975"/>
                  </a:lnTo>
                  <a:lnTo>
                    <a:pt x="76328" y="741336"/>
                  </a:lnTo>
                  <a:close/>
                </a:path>
                <a:path extrusionOk="0" h="888364" w="268604">
                  <a:moveTo>
                    <a:pt x="198199" y="680783"/>
                  </a:moveTo>
                  <a:lnTo>
                    <a:pt x="188776" y="683236"/>
                  </a:lnTo>
                  <a:lnTo>
                    <a:pt x="180738" y="689329"/>
                  </a:lnTo>
                  <a:lnTo>
                    <a:pt x="126166" y="751176"/>
                  </a:lnTo>
                  <a:lnTo>
                    <a:pt x="107969" y="843351"/>
                  </a:lnTo>
                  <a:lnTo>
                    <a:pt x="104096" y="852663"/>
                  </a:lnTo>
                  <a:lnTo>
                    <a:pt x="97192" y="859530"/>
                  </a:lnTo>
                  <a:lnTo>
                    <a:pt x="88217" y="863306"/>
                  </a:lnTo>
                  <a:lnTo>
                    <a:pt x="78131" y="863349"/>
                  </a:lnTo>
                  <a:lnTo>
                    <a:pt x="94937" y="863349"/>
                  </a:lnTo>
                  <a:lnTo>
                    <a:pt x="218829" y="722939"/>
                  </a:lnTo>
                  <a:lnTo>
                    <a:pt x="223873" y="714205"/>
                  </a:lnTo>
                  <a:lnTo>
                    <a:pt x="225133" y="704550"/>
                  </a:lnTo>
                  <a:lnTo>
                    <a:pt x="222681" y="695126"/>
                  </a:lnTo>
                  <a:lnTo>
                    <a:pt x="216589" y="687089"/>
                  </a:lnTo>
                  <a:lnTo>
                    <a:pt x="207855" y="682043"/>
                  </a:lnTo>
                  <a:lnTo>
                    <a:pt x="198199" y="680783"/>
                  </a:lnTo>
                  <a:close/>
                </a:path>
                <a:path extrusionOk="0" h="888364" w="268604">
                  <a:moveTo>
                    <a:pt x="92813" y="788975"/>
                  </a:moveTo>
                  <a:lnTo>
                    <a:pt x="64004" y="821625"/>
                  </a:lnTo>
                  <a:lnTo>
                    <a:pt x="107054" y="830124"/>
                  </a:lnTo>
                  <a:lnTo>
                    <a:pt x="92813" y="788975"/>
                  </a:lnTo>
                  <a:close/>
                </a:path>
                <a:path extrusionOk="0" h="888364" w="268604">
                  <a:moveTo>
                    <a:pt x="126166" y="751176"/>
                  </a:moveTo>
                  <a:lnTo>
                    <a:pt x="92813" y="788975"/>
                  </a:lnTo>
                  <a:lnTo>
                    <a:pt x="107054" y="830124"/>
                  </a:lnTo>
                  <a:lnTo>
                    <a:pt x="110580" y="830124"/>
                  </a:lnTo>
                  <a:lnTo>
                    <a:pt x="126166" y="751176"/>
                  </a:lnTo>
                  <a:close/>
                </a:path>
                <a:path extrusionOk="0" h="888364" w="268604">
                  <a:moveTo>
                    <a:pt x="248570" y="0"/>
                  </a:moveTo>
                  <a:lnTo>
                    <a:pt x="76328" y="741336"/>
                  </a:lnTo>
                  <a:lnTo>
                    <a:pt x="92813" y="788975"/>
                  </a:lnTo>
                  <a:lnTo>
                    <a:pt x="126166" y="751176"/>
                  </a:lnTo>
                  <a:lnTo>
                    <a:pt x="268568" y="29838"/>
                  </a:lnTo>
                  <a:lnTo>
                    <a:pt x="268525" y="19752"/>
                  </a:lnTo>
                  <a:lnTo>
                    <a:pt x="264749" y="10777"/>
                  </a:lnTo>
                  <a:lnTo>
                    <a:pt x="257882" y="3873"/>
                  </a:lnTo>
                  <a:lnTo>
                    <a:pt x="248570" y="0"/>
                  </a:lnTo>
                  <a:close/>
                </a:path>
              </a:pathLst>
            </a:custGeom>
            <a:solidFill>
              <a:srgbClr val="3760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0" name="Google Shape;1150;p35"/>
          <p:cNvSpPr txBox="1"/>
          <p:nvPr>
            <p:ph type="title"/>
          </p:nvPr>
        </p:nvSpPr>
        <p:spPr>
          <a:xfrm>
            <a:off x="944054" y="188467"/>
            <a:ext cx="72561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 Layer Tensor Computation</a:t>
            </a:r>
            <a:endParaRPr/>
          </a:p>
        </p:txBody>
      </p:sp>
      <p:sp>
        <p:nvSpPr>
          <p:cNvPr id="1151" name="Google Shape;1151;p35"/>
          <p:cNvSpPr txBox="1"/>
          <p:nvPr/>
        </p:nvSpPr>
        <p:spPr>
          <a:xfrm>
            <a:off x="4401026" y="901700"/>
            <a:ext cx="4651375" cy="939800"/>
          </a:xfrm>
          <a:prstGeom prst="rect">
            <a:avLst/>
          </a:prstGeom>
          <a:noFill/>
          <a:ln>
            <a:noFill/>
          </a:ln>
        </p:spPr>
        <p:txBody>
          <a:bodyPr anchorCtr="0" anchor="t" bIns="0" lIns="0" spcFirstLastPara="1" rIns="0" wrap="square" tIns="104125">
            <a:spAutoFit/>
          </a:bodyPr>
          <a:lstStyle/>
          <a:p>
            <a:pPr indent="0" lvl="0" marL="12700" marR="0" rtl="0" algn="l">
              <a:lnSpc>
                <a:spcPct val="100000"/>
              </a:lnSpc>
              <a:spcBef>
                <a:spcPts val="0"/>
              </a:spcBef>
              <a:spcAft>
                <a:spcPts val="0"/>
              </a:spcAft>
              <a:buNone/>
            </a:pPr>
            <a:r>
              <a:rPr b="1" lang="en-US" sz="2400">
                <a:solidFill>
                  <a:srgbClr val="376092"/>
                </a:solidFill>
                <a:latin typeface="Arial"/>
                <a:ea typeface="Arial"/>
                <a:cs typeface="Arial"/>
                <a:sym typeface="Arial"/>
              </a:rPr>
              <a:t>Input fmaps (I)</a:t>
            </a:r>
            <a:endParaRPr sz="2400">
              <a:solidFill>
                <a:schemeClr val="dk1"/>
              </a:solidFill>
              <a:latin typeface="Arial"/>
              <a:ea typeface="Arial"/>
              <a:cs typeface="Arial"/>
              <a:sym typeface="Arial"/>
            </a:endParaRPr>
          </a:p>
          <a:p>
            <a:pPr indent="0" lvl="0" marL="2101215" marR="0" rtl="0" algn="l">
              <a:lnSpc>
                <a:spcPct val="100000"/>
              </a:lnSpc>
              <a:spcBef>
                <a:spcPts val="720"/>
              </a:spcBef>
              <a:spcAft>
                <a:spcPts val="0"/>
              </a:spcAft>
              <a:buNone/>
            </a:pPr>
            <a:r>
              <a:rPr b="1" lang="en-US" sz="2400">
                <a:solidFill>
                  <a:srgbClr val="007D00"/>
                </a:solidFill>
                <a:latin typeface="Arial"/>
                <a:ea typeface="Arial"/>
                <a:cs typeface="Arial"/>
                <a:sym typeface="Arial"/>
              </a:rPr>
              <a:t>Filter weights (W)</a:t>
            </a:r>
            <a:endParaRPr sz="2400">
              <a:solidFill>
                <a:schemeClr val="dk1"/>
              </a:solidFill>
              <a:latin typeface="Arial"/>
              <a:ea typeface="Arial"/>
              <a:cs typeface="Arial"/>
              <a:sym typeface="Arial"/>
            </a:endParaRPr>
          </a:p>
        </p:txBody>
      </p:sp>
      <p:grpSp>
        <p:nvGrpSpPr>
          <p:cNvPr id="1152" name="Google Shape;1152;p35"/>
          <p:cNvGrpSpPr/>
          <p:nvPr/>
        </p:nvGrpSpPr>
        <p:grpSpPr>
          <a:xfrm>
            <a:off x="790152" y="1409240"/>
            <a:ext cx="7127661" cy="888365"/>
            <a:chOff x="790152" y="1409240"/>
            <a:chExt cx="7127661" cy="888365"/>
          </a:xfrm>
        </p:grpSpPr>
        <p:sp>
          <p:nvSpPr>
            <p:cNvPr id="1153" name="Google Shape;1153;p35"/>
            <p:cNvSpPr/>
            <p:nvPr/>
          </p:nvSpPr>
          <p:spPr>
            <a:xfrm>
              <a:off x="7691118" y="1865800"/>
              <a:ext cx="226695" cy="431800"/>
            </a:xfrm>
            <a:custGeom>
              <a:rect b="b" l="l" r="r" t="t"/>
              <a:pathLst>
                <a:path extrusionOk="0" h="431800" w="226695">
                  <a:moveTo>
                    <a:pt x="27751" y="220438"/>
                  </a:moveTo>
                  <a:lnTo>
                    <a:pt x="18057" y="221359"/>
                  </a:lnTo>
                  <a:lnTo>
                    <a:pt x="9151" y="226094"/>
                  </a:lnTo>
                  <a:lnTo>
                    <a:pt x="2780" y="233914"/>
                  </a:lnTo>
                  <a:lnTo>
                    <a:pt x="0" y="243246"/>
                  </a:lnTo>
                  <a:lnTo>
                    <a:pt x="920" y="252940"/>
                  </a:lnTo>
                  <a:lnTo>
                    <a:pt x="5656" y="261846"/>
                  </a:lnTo>
                  <a:lnTo>
                    <a:pt x="145332" y="431788"/>
                  </a:lnTo>
                  <a:lnTo>
                    <a:pt x="154857" y="407098"/>
                  </a:lnTo>
                  <a:lnTo>
                    <a:pt x="141350" y="407098"/>
                  </a:lnTo>
                  <a:lnTo>
                    <a:pt x="131271" y="406701"/>
                  </a:lnTo>
                  <a:lnTo>
                    <a:pt x="122434" y="402613"/>
                  </a:lnTo>
                  <a:lnTo>
                    <a:pt x="115775" y="395509"/>
                  </a:lnTo>
                  <a:lnTo>
                    <a:pt x="112230" y="386066"/>
                  </a:lnTo>
                  <a:lnTo>
                    <a:pt x="97273" y="293310"/>
                  </a:lnTo>
                  <a:lnTo>
                    <a:pt x="44903" y="229589"/>
                  </a:lnTo>
                  <a:lnTo>
                    <a:pt x="37083" y="223218"/>
                  </a:lnTo>
                  <a:lnTo>
                    <a:pt x="27751" y="220438"/>
                  </a:lnTo>
                  <a:close/>
                </a:path>
                <a:path extrusionOk="0" h="431800" w="226695">
                  <a:moveTo>
                    <a:pt x="97273" y="293310"/>
                  </a:moveTo>
                  <a:lnTo>
                    <a:pt x="112230" y="386066"/>
                  </a:lnTo>
                  <a:lnTo>
                    <a:pt x="141350" y="407098"/>
                  </a:lnTo>
                  <a:lnTo>
                    <a:pt x="150793" y="403553"/>
                  </a:lnTo>
                  <a:lnTo>
                    <a:pt x="157897" y="396894"/>
                  </a:lnTo>
                  <a:lnTo>
                    <a:pt x="161986" y="388057"/>
                  </a:lnTo>
                  <a:lnTo>
                    <a:pt x="162383" y="377978"/>
                  </a:lnTo>
                  <a:lnTo>
                    <a:pt x="161560" y="372879"/>
                  </a:lnTo>
                  <a:lnTo>
                    <a:pt x="113608" y="372879"/>
                  </a:lnTo>
                  <a:lnTo>
                    <a:pt x="129281" y="332254"/>
                  </a:lnTo>
                  <a:lnTo>
                    <a:pt x="97273" y="293310"/>
                  </a:lnTo>
                  <a:close/>
                </a:path>
                <a:path extrusionOk="0" h="431800" w="226695">
                  <a:moveTo>
                    <a:pt x="200012" y="192019"/>
                  </a:moveTo>
                  <a:lnTo>
                    <a:pt x="190520" y="194192"/>
                  </a:lnTo>
                  <a:lnTo>
                    <a:pt x="182535" y="199765"/>
                  </a:lnTo>
                  <a:lnTo>
                    <a:pt x="177115" y="208271"/>
                  </a:lnTo>
                  <a:lnTo>
                    <a:pt x="147426" y="285224"/>
                  </a:lnTo>
                  <a:lnTo>
                    <a:pt x="162383" y="377978"/>
                  </a:lnTo>
                  <a:lnTo>
                    <a:pt x="161986" y="388057"/>
                  </a:lnTo>
                  <a:lnTo>
                    <a:pt x="157897" y="396894"/>
                  </a:lnTo>
                  <a:lnTo>
                    <a:pt x="150793" y="403553"/>
                  </a:lnTo>
                  <a:lnTo>
                    <a:pt x="141350" y="407098"/>
                  </a:lnTo>
                  <a:lnTo>
                    <a:pt x="154857" y="407098"/>
                  </a:lnTo>
                  <a:lnTo>
                    <a:pt x="224510" y="226555"/>
                  </a:lnTo>
                  <a:lnTo>
                    <a:pt x="226206" y="216612"/>
                  </a:lnTo>
                  <a:lnTo>
                    <a:pt x="224033" y="207121"/>
                  </a:lnTo>
                  <a:lnTo>
                    <a:pt x="218460" y="199136"/>
                  </a:lnTo>
                  <a:lnTo>
                    <a:pt x="209954" y="193715"/>
                  </a:lnTo>
                  <a:lnTo>
                    <a:pt x="200012" y="192019"/>
                  </a:lnTo>
                  <a:close/>
                </a:path>
                <a:path extrusionOk="0" h="431800" w="226695">
                  <a:moveTo>
                    <a:pt x="129281" y="332254"/>
                  </a:moveTo>
                  <a:lnTo>
                    <a:pt x="113608" y="372879"/>
                  </a:lnTo>
                  <a:lnTo>
                    <a:pt x="156929" y="365894"/>
                  </a:lnTo>
                  <a:lnTo>
                    <a:pt x="129281" y="332254"/>
                  </a:lnTo>
                  <a:close/>
                </a:path>
                <a:path extrusionOk="0" h="431800" w="226695">
                  <a:moveTo>
                    <a:pt x="147426" y="285224"/>
                  </a:moveTo>
                  <a:lnTo>
                    <a:pt x="129281" y="332254"/>
                  </a:lnTo>
                  <a:lnTo>
                    <a:pt x="156929" y="365894"/>
                  </a:lnTo>
                  <a:lnTo>
                    <a:pt x="113608" y="372879"/>
                  </a:lnTo>
                  <a:lnTo>
                    <a:pt x="161560" y="372879"/>
                  </a:lnTo>
                  <a:lnTo>
                    <a:pt x="147426" y="285224"/>
                  </a:lnTo>
                  <a:close/>
                </a:path>
                <a:path extrusionOk="0" h="431800" w="226695">
                  <a:moveTo>
                    <a:pt x="75706" y="0"/>
                  </a:moveTo>
                  <a:lnTo>
                    <a:pt x="66263" y="3544"/>
                  </a:lnTo>
                  <a:lnTo>
                    <a:pt x="59159" y="10203"/>
                  </a:lnTo>
                  <a:lnTo>
                    <a:pt x="55070" y="19041"/>
                  </a:lnTo>
                  <a:lnTo>
                    <a:pt x="54673" y="29119"/>
                  </a:lnTo>
                  <a:lnTo>
                    <a:pt x="97273" y="293310"/>
                  </a:lnTo>
                  <a:lnTo>
                    <a:pt x="129281" y="332254"/>
                  </a:lnTo>
                  <a:lnTo>
                    <a:pt x="147426" y="285224"/>
                  </a:lnTo>
                  <a:lnTo>
                    <a:pt x="104825" y="21032"/>
                  </a:lnTo>
                  <a:lnTo>
                    <a:pt x="75706" y="0"/>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35"/>
            <p:cNvSpPr/>
            <p:nvPr/>
          </p:nvSpPr>
          <p:spPr>
            <a:xfrm>
              <a:off x="790152" y="1409240"/>
              <a:ext cx="454659" cy="888365"/>
            </a:xfrm>
            <a:custGeom>
              <a:rect b="b" l="l" r="r" t="t"/>
              <a:pathLst>
                <a:path extrusionOk="0" h="888364" w="454659">
                  <a:moveTo>
                    <a:pt x="23180" y="641696"/>
                  </a:moveTo>
                  <a:lnTo>
                    <a:pt x="13495" y="644514"/>
                  </a:lnTo>
                  <a:lnTo>
                    <a:pt x="5906" y="650615"/>
                  </a:lnTo>
                  <a:lnTo>
                    <a:pt x="1159" y="659117"/>
                  </a:lnTo>
                  <a:lnTo>
                    <a:pt x="0" y="669137"/>
                  </a:lnTo>
                  <a:lnTo>
                    <a:pt x="18449" y="888339"/>
                  </a:lnTo>
                  <a:lnTo>
                    <a:pt x="47975" y="868199"/>
                  </a:lnTo>
                  <a:lnTo>
                    <a:pt x="38981" y="868199"/>
                  </a:lnTo>
                  <a:lnTo>
                    <a:pt x="29196" y="865753"/>
                  </a:lnTo>
                  <a:lnTo>
                    <a:pt x="21126" y="859703"/>
                  </a:lnTo>
                  <a:lnTo>
                    <a:pt x="16174" y="851318"/>
                  </a:lnTo>
                  <a:lnTo>
                    <a:pt x="14727" y="841689"/>
                  </a:lnTo>
                  <a:lnTo>
                    <a:pt x="17173" y="831904"/>
                  </a:lnTo>
                  <a:lnTo>
                    <a:pt x="57538" y="747067"/>
                  </a:lnTo>
                  <a:lnTo>
                    <a:pt x="50620" y="664876"/>
                  </a:lnTo>
                  <a:lnTo>
                    <a:pt x="47802" y="655191"/>
                  </a:lnTo>
                  <a:lnTo>
                    <a:pt x="41701" y="647602"/>
                  </a:lnTo>
                  <a:lnTo>
                    <a:pt x="33199" y="642855"/>
                  </a:lnTo>
                  <a:lnTo>
                    <a:pt x="23180" y="641696"/>
                  </a:lnTo>
                  <a:close/>
                </a:path>
                <a:path extrusionOk="0" h="888364" w="454659">
                  <a:moveTo>
                    <a:pt x="57538" y="747067"/>
                  </a:moveTo>
                  <a:lnTo>
                    <a:pt x="17173" y="831904"/>
                  </a:lnTo>
                  <a:lnTo>
                    <a:pt x="14727" y="841689"/>
                  </a:lnTo>
                  <a:lnTo>
                    <a:pt x="16174" y="851318"/>
                  </a:lnTo>
                  <a:lnTo>
                    <a:pt x="21126" y="859703"/>
                  </a:lnTo>
                  <a:lnTo>
                    <a:pt x="29196" y="865753"/>
                  </a:lnTo>
                  <a:lnTo>
                    <a:pt x="38981" y="868199"/>
                  </a:lnTo>
                  <a:lnTo>
                    <a:pt x="48610" y="866752"/>
                  </a:lnTo>
                  <a:lnTo>
                    <a:pt x="56995" y="861800"/>
                  </a:lnTo>
                  <a:lnTo>
                    <a:pt x="63045" y="853730"/>
                  </a:lnTo>
                  <a:lnTo>
                    <a:pt x="69250" y="840688"/>
                  </a:lnTo>
                  <a:lnTo>
                    <a:pt x="65418" y="840688"/>
                  </a:lnTo>
                  <a:lnTo>
                    <a:pt x="25795" y="821835"/>
                  </a:lnTo>
                  <a:lnTo>
                    <a:pt x="61766" y="797299"/>
                  </a:lnTo>
                  <a:lnTo>
                    <a:pt x="57538" y="747067"/>
                  </a:lnTo>
                  <a:close/>
                </a:path>
                <a:path extrusionOk="0" h="888364" w="454659">
                  <a:moveTo>
                    <a:pt x="190579" y="718439"/>
                  </a:moveTo>
                  <a:lnTo>
                    <a:pt x="180842" y="718492"/>
                  </a:lnTo>
                  <a:lnTo>
                    <a:pt x="171550" y="722415"/>
                  </a:lnTo>
                  <a:lnTo>
                    <a:pt x="103411" y="768893"/>
                  </a:lnTo>
                  <a:lnTo>
                    <a:pt x="63045" y="853730"/>
                  </a:lnTo>
                  <a:lnTo>
                    <a:pt x="56995" y="861800"/>
                  </a:lnTo>
                  <a:lnTo>
                    <a:pt x="48610" y="866752"/>
                  </a:lnTo>
                  <a:lnTo>
                    <a:pt x="38981" y="868199"/>
                  </a:lnTo>
                  <a:lnTo>
                    <a:pt x="47975" y="868199"/>
                  </a:lnTo>
                  <a:lnTo>
                    <a:pt x="200176" y="764380"/>
                  </a:lnTo>
                  <a:lnTo>
                    <a:pt x="207218" y="757160"/>
                  </a:lnTo>
                  <a:lnTo>
                    <a:pt x="210821" y="748114"/>
                  </a:lnTo>
                  <a:lnTo>
                    <a:pt x="210768" y="738377"/>
                  </a:lnTo>
                  <a:lnTo>
                    <a:pt x="206846" y="729085"/>
                  </a:lnTo>
                  <a:lnTo>
                    <a:pt x="199626" y="722042"/>
                  </a:lnTo>
                  <a:lnTo>
                    <a:pt x="190579" y="718439"/>
                  </a:lnTo>
                  <a:close/>
                </a:path>
                <a:path extrusionOk="0" h="888364" w="454659">
                  <a:moveTo>
                    <a:pt x="61766" y="797299"/>
                  </a:moveTo>
                  <a:lnTo>
                    <a:pt x="25795" y="821835"/>
                  </a:lnTo>
                  <a:lnTo>
                    <a:pt x="65418" y="840688"/>
                  </a:lnTo>
                  <a:lnTo>
                    <a:pt x="61766" y="797299"/>
                  </a:lnTo>
                  <a:close/>
                </a:path>
                <a:path extrusionOk="0" h="888364" w="454659">
                  <a:moveTo>
                    <a:pt x="103411" y="768893"/>
                  </a:moveTo>
                  <a:lnTo>
                    <a:pt x="61766" y="797299"/>
                  </a:lnTo>
                  <a:lnTo>
                    <a:pt x="65418" y="840688"/>
                  </a:lnTo>
                  <a:lnTo>
                    <a:pt x="69250" y="840688"/>
                  </a:lnTo>
                  <a:lnTo>
                    <a:pt x="103411" y="768893"/>
                  </a:lnTo>
                  <a:close/>
                </a:path>
                <a:path extrusionOk="0" h="888364" w="454659">
                  <a:moveTo>
                    <a:pt x="430175" y="0"/>
                  </a:moveTo>
                  <a:lnTo>
                    <a:pt x="420545" y="1446"/>
                  </a:lnTo>
                  <a:lnTo>
                    <a:pt x="412161" y="6398"/>
                  </a:lnTo>
                  <a:lnTo>
                    <a:pt x="406111" y="14468"/>
                  </a:lnTo>
                  <a:lnTo>
                    <a:pt x="57538" y="747067"/>
                  </a:lnTo>
                  <a:lnTo>
                    <a:pt x="61766" y="797299"/>
                  </a:lnTo>
                  <a:lnTo>
                    <a:pt x="103411" y="768893"/>
                  </a:lnTo>
                  <a:lnTo>
                    <a:pt x="451983" y="36294"/>
                  </a:lnTo>
                  <a:lnTo>
                    <a:pt x="454429" y="26509"/>
                  </a:lnTo>
                  <a:lnTo>
                    <a:pt x="452982" y="16879"/>
                  </a:lnTo>
                  <a:lnTo>
                    <a:pt x="448030" y="8495"/>
                  </a:lnTo>
                  <a:lnTo>
                    <a:pt x="439960" y="2445"/>
                  </a:lnTo>
                  <a:lnTo>
                    <a:pt x="430175"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5" name="Google Shape;1155;p35"/>
          <p:cNvSpPr txBox="1"/>
          <p:nvPr/>
        </p:nvSpPr>
        <p:spPr>
          <a:xfrm>
            <a:off x="96374" y="929132"/>
            <a:ext cx="4018279" cy="885190"/>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Output fmaps (O)</a:t>
            </a:r>
            <a:endParaRPr sz="2400">
              <a:solidFill>
                <a:schemeClr val="dk1"/>
              </a:solidFill>
              <a:latin typeface="Arial"/>
              <a:ea typeface="Arial"/>
              <a:cs typeface="Arial"/>
              <a:sym typeface="Arial"/>
            </a:endParaRPr>
          </a:p>
          <a:p>
            <a:pPr indent="0" lvl="0" marL="2513330" marR="0" rtl="0" algn="l">
              <a:lnSpc>
                <a:spcPct val="100000"/>
              </a:lnSpc>
              <a:spcBef>
                <a:spcPts val="505"/>
              </a:spcBef>
              <a:spcAft>
                <a:spcPts val="0"/>
              </a:spcAft>
              <a:buNone/>
            </a:pPr>
            <a:r>
              <a:rPr b="1" lang="en-US" sz="2400">
                <a:solidFill>
                  <a:srgbClr val="404040"/>
                </a:solidFill>
                <a:latin typeface="Arial"/>
                <a:ea typeface="Arial"/>
                <a:cs typeface="Arial"/>
                <a:sym typeface="Arial"/>
              </a:rPr>
              <a:t>Biases (B)</a:t>
            </a:r>
            <a:endParaRPr sz="2400">
              <a:solidFill>
                <a:schemeClr val="dk1"/>
              </a:solidFill>
              <a:latin typeface="Arial"/>
              <a:ea typeface="Arial"/>
              <a:cs typeface="Arial"/>
              <a:sym typeface="Arial"/>
            </a:endParaRPr>
          </a:p>
        </p:txBody>
      </p:sp>
      <p:grpSp>
        <p:nvGrpSpPr>
          <p:cNvPr id="1156" name="Google Shape;1156;p35"/>
          <p:cNvGrpSpPr/>
          <p:nvPr/>
        </p:nvGrpSpPr>
        <p:grpSpPr>
          <a:xfrm>
            <a:off x="300779" y="1884867"/>
            <a:ext cx="8374590" cy="837005"/>
            <a:chOff x="300779" y="1884867"/>
            <a:chExt cx="8374590" cy="837005"/>
          </a:xfrm>
        </p:grpSpPr>
        <p:sp>
          <p:nvSpPr>
            <p:cNvPr id="1157" name="Google Shape;1157;p35"/>
            <p:cNvSpPr/>
            <p:nvPr/>
          </p:nvSpPr>
          <p:spPr>
            <a:xfrm>
              <a:off x="3169977" y="1884867"/>
              <a:ext cx="215900" cy="412750"/>
            </a:xfrm>
            <a:custGeom>
              <a:rect b="b" l="l" r="r" t="t"/>
              <a:pathLst>
                <a:path extrusionOk="0" h="412750" w="215900">
                  <a:moveTo>
                    <a:pt x="21229" y="166335"/>
                  </a:moveTo>
                  <a:lnTo>
                    <a:pt x="11762" y="169815"/>
                  </a:lnTo>
                  <a:lnTo>
                    <a:pt x="4612" y="176426"/>
                  </a:lnTo>
                  <a:lnTo>
                    <a:pt x="464" y="185236"/>
                  </a:lnTo>
                  <a:lnTo>
                    <a:pt x="0" y="195311"/>
                  </a:lnTo>
                  <a:lnTo>
                    <a:pt x="33548" y="412715"/>
                  </a:lnTo>
                  <a:lnTo>
                    <a:pt x="60822" y="391206"/>
                  </a:lnTo>
                  <a:lnTo>
                    <a:pt x="52638" y="391206"/>
                  </a:lnTo>
                  <a:lnTo>
                    <a:pt x="42707" y="389443"/>
                  </a:lnTo>
                  <a:lnTo>
                    <a:pt x="34239" y="383964"/>
                  </a:lnTo>
                  <a:lnTo>
                    <a:pt x="28720" y="375942"/>
                  </a:lnTo>
                  <a:lnTo>
                    <a:pt x="26612" y="366436"/>
                  </a:lnTo>
                  <a:lnTo>
                    <a:pt x="28375" y="356504"/>
                  </a:lnTo>
                  <a:lnTo>
                    <a:pt x="62784" y="269081"/>
                  </a:lnTo>
                  <a:lnTo>
                    <a:pt x="50205" y="187564"/>
                  </a:lnTo>
                  <a:lnTo>
                    <a:pt x="46724" y="178097"/>
                  </a:lnTo>
                  <a:lnTo>
                    <a:pt x="40113" y="170948"/>
                  </a:lnTo>
                  <a:lnTo>
                    <a:pt x="31304" y="166799"/>
                  </a:lnTo>
                  <a:lnTo>
                    <a:pt x="21229" y="166335"/>
                  </a:lnTo>
                  <a:close/>
                </a:path>
                <a:path extrusionOk="0" h="412750" w="215900">
                  <a:moveTo>
                    <a:pt x="62784" y="269081"/>
                  </a:moveTo>
                  <a:lnTo>
                    <a:pt x="28375" y="356504"/>
                  </a:lnTo>
                  <a:lnTo>
                    <a:pt x="26612" y="366436"/>
                  </a:lnTo>
                  <a:lnTo>
                    <a:pt x="28720" y="375942"/>
                  </a:lnTo>
                  <a:lnTo>
                    <a:pt x="34239" y="383964"/>
                  </a:lnTo>
                  <a:lnTo>
                    <a:pt x="42707" y="389443"/>
                  </a:lnTo>
                  <a:lnTo>
                    <a:pt x="52638" y="391206"/>
                  </a:lnTo>
                  <a:lnTo>
                    <a:pt x="62145" y="389098"/>
                  </a:lnTo>
                  <a:lnTo>
                    <a:pt x="70167" y="383579"/>
                  </a:lnTo>
                  <a:lnTo>
                    <a:pt x="75646" y="375110"/>
                  </a:lnTo>
                  <a:lnTo>
                    <a:pt x="80832" y="361934"/>
                  </a:lnTo>
                  <a:lnTo>
                    <a:pt x="77113" y="361934"/>
                  </a:lnTo>
                  <a:lnTo>
                    <a:pt x="36282" y="345863"/>
                  </a:lnTo>
                  <a:lnTo>
                    <a:pt x="70472" y="318900"/>
                  </a:lnTo>
                  <a:lnTo>
                    <a:pt x="62784" y="269081"/>
                  </a:lnTo>
                  <a:close/>
                </a:path>
                <a:path extrusionOk="0" h="412750" w="215900">
                  <a:moveTo>
                    <a:pt x="193530" y="231331"/>
                  </a:moveTo>
                  <a:lnTo>
                    <a:pt x="183819" y="232056"/>
                  </a:lnTo>
                  <a:lnTo>
                    <a:pt x="174820" y="236610"/>
                  </a:lnTo>
                  <a:lnTo>
                    <a:pt x="110055" y="287684"/>
                  </a:lnTo>
                  <a:lnTo>
                    <a:pt x="75646" y="375110"/>
                  </a:lnTo>
                  <a:lnTo>
                    <a:pt x="70167" y="383579"/>
                  </a:lnTo>
                  <a:lnTo>
                    <a:pt x="62145" y="389098"/>
                  </a:lnTo>
                  <a:lnTo>
                    <a:pt x="52638" y="391206"/>
                  </a:lnTo>
                  <a:lnTo>
                    <a:pt x="60822" y="391206"/>
                  </a:lnTo>
                  <a:lnTo>
                    <a:pt x="206277" y="276499"/>
                  </a:lnTo>
                  <a:lnTo>
                    <a:pt x="212804" y="268810"/>
                  </a:lnTo>
                  <a:lnTo>
                    <a:pt x="215773" y="259536"/>
                  </a:lnTo>
                  <a:lnTo>
                    <a:pt x="215048" y="249826"/>
                  </a:lnTo>
                  <a:lnTo>
                    <a:pt x="210493" y="240826"/>
                  </a:lnTo>
                  <a:lnTo>
                    <a:pt x="202803" y="234299"/>
                  </a:lnTo>
                  <a:lnTo>
                    <a:pt x="193530" y="231331"/>
                  </a:lnTo>
                  <a:close/>
                </a:path>
                <a:path extrusionOk="0" h="412750" w="215900">
                  <a:moveTo>
                    <a:pt x="70472" y="318900"/>
                  </a:moveTo>
                  <a:lnTo>
                    <a:pt x="36282" y="345863"/>
                  </a:lnTo>
                  <a:lnTo>
                    <a:pt x="77113" y="361934"/>
                  </a:lnTo>
                  <a:lnTo>
                    <a:pt x="70472" y="318900"/>
                  </a:lnTo>
                  <a:close/>
                </a:path>
                <a:path extrusionOk="0" h="412750" w="215900">
                  <a:moveTo>
                    <a:pt x="110055" y="287684"/>
                  </a:moveTo>
                  <a:lnTo>
                    <a:pt x="70472" y="318900"/>
                  </a:lnTo>
                  <a:lnTo>
                    <a:pt x="77113" y="361934"/>
                  </a:lnTo>
                  <a:lnTo>
                    <a:pt x="80832" y="361934"/>
                  </a:lnTo>
                  <a:lnTo>
                    <a:pt x="110055" y="287684"/>
                  </a:lnTo>
                  <a:close/>
                </a:path>
                <a:path extrusionOk="0" h="412750" w="215900">
                  <a:moveTo>
                    <a:pt x="185363" y="0"/>
                  </a:moveTo>
                  <a:lnTo>
                    <a:pt x="175857" y="2108"/>
                  </a:lnTo>
                  <a:lnTo>
                    <a:pt x="167834" y="7627"/>
                  </a:lnTo>
                  <a:lnTo>
                    <a:pt x="162356" y="16096"/>
                  </a:lnTo>
                  <a:lnTo>
                    <a:pt x="62784" y="269081"/>
                  </a:lnTo>
                  <a:lnTo>
                    <a:pt x="70472" y="318900"/>
                  </a:lnTo>
                  <a:lnTo>
                    <a:pt x="110055" y="287684"/>
                  </a:lnTo>
                  <a:lnTo>
                    <a:pt x="209627" y="34700"/>
                  </a:lnTo>
                  <a:lnTo>
                    <a:pt x="211390" y="24770"/>
                  </a:lnTo>
                  <a:lnTo>
                    <a:pt x="209282" y="15263"/>
                  </a:lnTo>
                  <a:lnTo>
                    <a:pt x="203762" y="7241"/>
                  </a:lnTo>
                  <a:lnTo>
                    <a:pt x="195294" y="1763"/>
                  </a:lnTo>
                  <a:lnTo>
                    <a:pt x="185363"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35"/>
            <p:cNvSpPr/>
            <p:nvPr/>
          </p:nvSpPr>
          <p:spPr>
            <a:xfrm>
              <a:off x="300779" y="2719101"/>
              <a:ext cx="1147445" cy="0"/>
            </a:xfrm>
            <a:custGeom>
              <a:rect b="b" l="l" r="r" t="t"/>
              <a:pathLst>
                <a:path extrusionOk="0" h="120000" w="1147445">
                  <a:moveTo>
                    <a:pt x="0" y="0"/>
                  </a:moveTo>
                  <a:lnTo>
                    <a:pt x="1147020"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35"/>
            <p:cNvSpPr/>
            <p:nvPr/>
          </p:nvSpPr>
          <p:spPr>
            <a:xfrm>
              <a:off x="2971800" y="2721872"/>
              <a:ext cx="457200" cy="0"/>
            </a:xfrm>
            <a:custGeom>
              <a:rect b="b" l="l" r="r" t="t"/>
              <a:pathLst>
                <a:path extrusionOk="0" h="120000" w="457200">
                  <a:moveTo>
                    <a:pt x="0" y="0"/>
                  </a:moveTo>
                  <a:lnTo>
                    <a:pt x="457200" y="0"/>
                  </a:lnTo>
                </a:path>
              </a:pathLst>
            </a:custGeom>
            <a:noFill/>
            <a:ln cap="flat" cmpd="sng" w="254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35"/>
            <p:cNvSpPr/>
            <p:nvPr/>
          </p:nvSpPr>
          <p:spPr>
            <a:xfrm>
              <a:off x="4892040" y="2719101"/>
              <a:ext cx="2209800" cy="0"/>
            </a:xfrm>
            <a:custGeom>
              <a:rect b="b" l="l" r="r" t="t"/>
              <a:pathLst>
                <a:path extrusionOk="0" h="120000" w="2209800">
                  <a:moveTo>
                    <a:pt x="0" y="0"/>
                  </a:moveTo>
                  <a:lnTo>
                    <a:pt x="2209800" y="0"/>
                  </a:lnTo>
                </a:path>
              </a:pathLst>
            </a:custGeom>
            <a:noFill/>
            <a:ln cap="flat" cmpd="sng" w="25400">
              <a:solidFill>
                <a:srgbClr val="37609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35"/>
            <p:cNvSpPr/>
            <p:nvPr/>
          </p:nvSpPr>
          <p:spPr>
            <a:xfrm>
              <a:off x="7467599" y="2719101"/>
              <a:ext cx="1207770" cy="0"/>
            </a:xfrm>
            <a:custGeom>
              <a:rect b="b" l="l" r="r" t="t"/>
              <a:pathLst>
                <a:path extrusionOk="0" h="120000" w="1207770">
                  <a:moveTo>
                    <a:pt x="0" y="0"/>
                  </a:moveTo>
                  <a:lnTo>
                    <a:pt x="1207721" y="0"/>
                  </a:lnTo>
                </a:path>
              </a:pathLst>
            </a:custGeom>
            <a:noFill/>
            <a:ln cap="flat" cmpd="sng" w="25400">
              <a:solidFill>
                <a:srgbClr val="007D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162" name="Google Shape;1162;p35"/>
          <p:cNvPicPr preferRelativeResize="0"/>
          <p:nvPr/>
        </p:nvPicPr>
        <p:blipFill rotWithShape="1">
          <a:blip r:embed="rId4">
            <a:alphaModFix/>
          </a:blip>
          <a:srcRect b="0" l="0" r="0" t="0"/>
          <a:stretch/>
        </p:blipFill>
        <p:spPr>
          <a:xfrm>
            <a:off x="1606296" y="4282440"/>
            <a:ext cx="5922263" cy="2185416"/>
          </a:xfrm>
          <a:prstGeom prst="rect">
            <a:avLst/>
          </a:prstGeom>
          <a:noFill/>
          <a:ln>
            <a:noFill/>
          </a:ln>
        </p:spPr>
      </p:pic>
      <p:pic>
        <p:nvPicPr>
          <p:cNvPr id="1163" name="Google Shape;1163;p35"/>
          <p:cNvPicPr preferRelativeResize="0"/>
          <p:nvPr/>
        </p:nvPicPr>
        <p:blipFill rotWithShape="1">
          <a:blip r:embed="rId5">
            <a:alphaModFix/>
          </a:blip>
          <a:srcRect b="0" l="0" r="0" t="0"/>
          <a:stretch/>
        </p:blipFill>
        <p:spPr>
          <a:xfrm>
            <a:off x="2215895" y="3154679"/>
            <a:ext cx="4636008" cy="810768"/>
          </a:xfrm>
          <a:prstGeom prst="rect">
            <a:avLst/>
          </a:prstGeom>
          <a:noFill/>
          <a:ln>
            <a:noFill/>
          </a:ln>
        </p:spPr>
      </p:pic>
      <p:sp>
        <p:nvSpPr>
          <p:cNvPr id="1164" name="Google Shape;1164;p35"/>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36"/>
          <p:cNvSpPr txBox="1"/>
          <p:nvPr>
            <p:ph type="title"/>
          </p:nvPr>
        </p:nvSpPr>
        <p:spPr>
          <a:xfrm>
            <a:off x="1473201" y="188467"/>
            <a:ext cx="61982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CONV Layer Implementation</a:t>
            </a:r>
            <a:endParaRPr/>
          </a:p>
        </p:txBody>
      </p:sp>
      <p:sp>
        <p:nvSpPr>
          <p:cNvPr id="1170" name="Google Shape;1170;p36"/>
          <p:cNvSpPr txBox="1"/>
          <p:nvPr/>
        </p:nvSpPr>
        <p:spPr>
          <a:xfrm>
            <a:off x="533267" y="1215644"/>
            <a:ext cx="557784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Naïve 7-layer for-loop implementation:</a:t>
            </a:r>
            <a:endParaRPr sz="2400">
              <a:solidFill>
                <a:schemeClr val="dk1"/>
              </a:solidFill>
              <a:latin typeface="Arial"/>
              <a:ea typeface="Arial"/>
              <a:cs typeface="Arial"/>
              <a:sym typeface="Arial"/>
            </a:endParaRPr>
          </a:p>
        </p:txBody>
      </p:sp>
      <p:sp>
        <p:nvSpPr>
          <p:cNvPr id="1171" name="Google Shape;1171;p36"/>
          <p:cNvSpPr txBox="1"/>
          <p:nvPr/>
        </p:nvSpPr>
        <p:spPr>
          <a:xfrm>
            <a:off x="702711" y="2077211"/>
            <a:ext cx="3273425" cy="8883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N</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405765"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M</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800100" marR="0" rtl="0" algn="l">
              <a:lnSpc>
                <a:spcPct val="100000"/>
              </a:lnSpc>
              <a:spcBef>
                <a:spcPts val="2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F</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1193165"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E</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p:txBody>
      </p:sp>
      <p:sp>
        <p:nvSpPr>
          <p:cNvPr id="1172" name="Google Shape;1172;p36"/>
          <p:cNvSpPr txBox="1"/>
          <p:nvPr/>
        </p:nvSpPr>
        <p:spPr>
          <a:xfrm>
            <a:off x="2277512" y="3144011"/>
            <a:ext cx="6423660" cy="173863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1400">
                <a:solidFill>
                  <a:schemeClr val="dk1"/>
                </a:solidFill>
                <a:latin typeface="Consolas"/>
                <a:ea typeface="Consolas"/>
                <a:cs typeface="Consolas"/>
                <a:sym typeface="Consolas"/>
              </a:rPr>
              <a:t>O</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 </a:t>
            </a:r>
            <a:r>
              <a:rPr b="1" i="1" lang="en-US" sz="1400">
                <a:solidFill>
                  <a:schemeClr val="dk1"/>
                </a:solidFill>
                <a:latin typeface="Consolas"/>
                <a:ea typeface="Consolas"/>
                <a:cs typeface="Consolas"/>
                <a:sym typeface="Consolas"/>
              </a:rPr>
              <a:t>B</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2700"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R</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405765" marR="0" rtl="0" algn="l">
              <a:lnSpc>
                <a:spcPct val="100000"/>
              </a:lnSpc>
              <a:spcBef>
                <a:spcPts val="2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S</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799465" marR="0" rtl="0" algn="l">
              <a:lnSpc>
                <a:spcPct val="116428"/>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k</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k</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C</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k</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1193165" marR="0" rtl="0" algn="l">
              <a:lnSpc>
                <a:spcPct val="116428"/>
              </a:lnSpc>
              <a:spcBef>
                <a:spcPts val="0"/>
              </a:spcBef>
              <a:spcAft>
                <a:spcPts val="0"/>
              </a:spcAft>
              <a:buNone/>
            </a:pPr>
            <a:r>
              <a:rPr b="1" i="1" lang="en-US" sz="1400">
                <a:solidFill>
                  <a:schemeClr val="dk1"/>
                </a:solidFill>
                <a:latin typeface="Consolas"/>
                <a:ea typeface="Consolas"/>
                <a:cs typeface="Consolas"/>
                <a:sym typeface="Consolas"/>
              </a:rPr>
              <a:t>O</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 </a:t>
            </a:r>
            <a:r>
              <a:rPr b="1" i="1" lang="en-US" sz="1400">
                <a:solidFill>
                  <a:schemeClr val="dk1"/>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k</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 × </a:t>
            </a:r>
            <a:r>
              <a:rPr b="1" i="1" lang="en-US" sz="1400">
                <a:solidFill>
                  <a:schemeClr val="dk1"/>
                </a:solidFill>
                <a:latin typeface="Consolas"/>
                <a:ea typeface="Consolas"/>
                <a:cs typeface="Consolas"/>
                <a:sym typeface="Consolas"/>
              </a:rPr>
              <a:t>W</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k</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7994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4057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2700" marR="0" rtl="0" algn="l">
              <a:lnSpc>
                <a:spcPct val="100000"/>
              </a:lnSpc>
              <a:spcBef>
                <a:spcPts val="20"/>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173" name="Google Shape;1173;p36"/>
          <p:cNvSpPr txBox="1"/>
          <p:nvPr/>
        </p:nvSpPr>
        <p:spPr>
          <a:xfrm>
            <a:off x="702711" y="5061203"/>
            <a:ext cx="5734685" cy="1104900"/>
          </a:xfrm>
          <a:prstGeom prst="rect">
            <a:avLst/>
          </a:prstGeom>
          <a:noFill/>
          <a:ln>
            <a:noFill/>
          </a:ln>
        </p:spPr>
        <p:txBody>
          <a:bodyPr anchorCtr="0" anchor="t" bIns="0" lIns="0" spcFirstLastPara="1" rIns="0" wrap="square" tIns="12700">
            <a:spAutoFit/>
          </a:bodyPr>
          <a:lstStyle/>
          <a:p>
            <a:pPr indent="0" lvl="0" marL="1587500" marR="0" rtl="0" algn="l">
              <a:lnSpc>
                <a:spcPct val="100000"/>
              </a:lnSpc>
              <a:spcBef>
                <a:spcPts val="0"/>
              </a:spcBef>
              <a:spcAft>
                <a:spcPts val="0"/>
              </a:spcAft>
              <a:buNone/>
            </a:pPr>
            <a:r>
              <a:rPr b="1" i="1" lang="en-US" sz="1400">
                <a:solidFill>
                  <a:schemeClr val="dk1"/>
                </a:solidFill>
                <a:latin typeface="Consolas"/>
                <a:ea typeface="Consolas"/>
                <a:cs typeface="Consolas"/>
                <a:sym typeface="Consolas"/>
              </a:rPr>
              <a:t>O</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 Activation(</a:t>
            </a:r>
            <a:r>
              <a:rPr b="1" i="1" lang="en-US" sz="1400">
                <a:solidFill>
                  <a:schemeClr val="dk1"/>
                </a:solidFill>
                <a:latin typeface="Consolas"/>
                <a:ea typeface="Consolas"/>
                <a:cs typeface="Consolas"/>
                <a:sym typeface="Consolas"/>
              </a:rPr>
              <a:t>O</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1931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800100" marR="0" rtl="0" algn="l">
              <a:lnSpc>
                <a:spcPct val="100000"/>
              </a:lnSpc>
              <a:spcBef>
                <a:spcPts val="20"/>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4057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2700"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174" name="Google Shape;1174;p36"/>
          <p:cNvSpPr/>
          <p:nvPr/>
        </p:nvSpPr>
        <p:spPr>
          <a:xfrm>
            <a:off x="4512844" y="2133600"/>
            <a:ext cx="228600" cy="838200"/>
          </a:xfrm>
          <a:custGeom>
            <a:rect b="b" l="l" r="r" t="t"/>
            <a:pathLst>
              <a:path extrusionOk="0" h="838200" w="228600">
                <a:moveTo>
                  <a:pt x="0" y="0"/>
                </a:moveTo>
                <a:lnTo>
                  <a:pt x="44490" y="1496"/>
                </a:lnTo>
                <a:lnTo>
                  <a:pt x="80822" y="5579"/>
                </a:lnTo>
                <a:lnTo>
                  <a:pt x="105318" y="11634"/>
                </a:lnTo>
                <a:lnTo>
                  <a:pt x="114300" y="19049"/>
                </a:lnTo>
                <a:lnTo>
                  <a:pt x="114300" y="400050"/>
                </a:lnTo>
                <a:lnTo>
                  <a:pt x="123282" y="407465"/>
                </a:lnTo>
                <a:lnTo>
                  <a:pt x="147778" y="413520"/>
                </a:lnTo>
                <a:lnTo>
                  <a:pt x="184110" y="417603"/>
                </a:lnTo>
                <a:lnTo>
                  <a:pt x="228600" y="419100"/>
                </a:lnTo>
                <a:lnTo>
                  <a:pt x="184110" y="420596"/>
                </a:lnTo>
                <a:lnTo>
                  <a:pt x="147778" y="424679"/>
                </a:lnTo>
                <a:lnTo>
                  <a:pt x="123282" y="430734"/>
                </a:lnTo>
                <a:lnTo>
                  <a:pt x="114300" y="438149"/>
                </a:lnTo>
                <a:lnTo>
                  <a:pt x="114300" y="819150"/>
                </a:lnTo>
                <a:lnTo>
                  <a:pt x="105318" y="826565"/>
                </a:lnTo>
                <a:lnTo>
                  <a:pt x="80822" y="832620"/>
                </a:lnTo>
                <a:lnTo>
                  <a:pt x="44490" y="836703"/>
                </a:lnTo>
                <a:lnTo>
                  <a:pt x="0" y="83820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36"/>
          <p:cNvSpPr/>
          <p:nvPr/>
        </p:nvSpPr>
        <p:spPr>
          <a:xfrm>
            <a:off x="1769643" y="3147749"/>
            <a:ext cx="223520" cy="1752600"/>
          </a:xfrm>
          <a:custGeom>
            <a:rect b="b" l="l" r="r" t="t"/>
            <a:pathLst>
              <a:path extrusionOk="0" h="1752600" w="223519">
                <a:moveTo>
                  <a:pt x="223303" y="0"/>
                </a:moveTo>
                <a:lnTo>
                  <a:pt x="179843" y="1462"/>
                </a:lnTo>
                <a:lnTo>
                  <a:pt x="144354" y="5449"/>
                </a:lnTo>
                <a:lnTo>
                  <a:pt x="120426" y="11364"/>
                </a:lnTo>
                <a:lnTo>
                  <a:pt x="111651" y="18607"/>
                </a:lnTo>
                <a:lnTo>
                  <a:pt x="111651" y="857693"/>
                </a:lnTo>
                <a:lnTo>
                  <a:pt x="102877" y="864935"/>
                </a:lnTo>
                <a:lnTo>
                  <a:pt x="78949" y="870850"/>
                </a:lnTo>
                <a:lnTo>
                  <a:pt x="43459" y="874837"/>
                </a:lnTo>
                <a:lnTo>
                  <a:pt x="0" y="876300"/>
                </a:lnTo>
                <a:lnTo>
                  <a:pt x="43459" y="877762"/>
                </a:lnTo>
                <a:lnTo>
                  <a:pt x="78949" y="881749"/>
                </a:lnTo>
                <a:lnTo>
                  <a:pt x="102877" y="887664"/>
                </a:lnTo>
                <a:lnTo>
                  <a:pt x="111651" y="894907"/>
                </a:lnTo>
                <a:lnTo>
                  <a:pt x="111651" y="1733993"/>
                </a:lnTo>
                <a:lnTo>
                  <a:pt x="120426" y="1741235"/>
                </a:lnTo>
                <a:lnTo>
                  <a:pt x="144354" y="1747150"/>
                </a:lnTo>
                <a:lnTo>
                  <a:pt x="179843" y="1751137"/>
                </a:lnTo>
                <a:lnTo>
                  <a:pt x="223303" y="175260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36"/>
          <p:cNvSpPr txBox="1"/>
          <p:nvPr/>
        </p:nvSpPr>
        <p:spPr>
          <a:xfrm>
            <a:off x="4896384" y="2372867"/>
            <a:ext cx="30276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for each output fmap value</a:t>
            </a:r>
            <a:endParaRPr sz="2000">
              <a:solidFill>
                <a:schemeClr val="dk1"/>
              </a:solidFill>
              <a:latin typeface="Arial"/>
              <a:ea typeface="Arial"/>
              <a:cs typeface="Arial"/>
              <a:sym typeface="Arial"/>
            </a:endParaRPr>
          </a:p>
        </p:txBody>
      </p:sp>
      <p:sp>
        <p:nvSpPr>
          <p:cNvPr id="1177" name="Google Shape;1177;p36"/>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178" name="Google Shape;1178;p36"/>
          <p:cNvSpPr txBox="1"/>
          <p:nvPr/>
        </p:nvSpPr>
        <p:spPr>
          <a:xfrm>
            <a:off x="449546" y="3393948"/>
            <a:ext cx="1127760" cy="1244600"/>
          </a:xfrm>
          <a:prstGeom prst="rect">
            <a:avLst/>
          </a:prstGeom>
          <a:noFill/>
          <a:ln>
            <a:noFill/>
          </a:ln>
        </p:spPr>
        <p:txBody>
          <a:bodyPr anchorCtr="0" anchor="t" bIns="0" lIns="0" spcFirstLastPara="1" rIns="0" wrap="square" tIns="12700">
            <a:spAutoFit/>
          </a:bodyPr>
          <a:lstStyle/>
          <a:p>
            <a:pPr indent="98425" lvl="0" marL="12700" marR="5080" rtl="0" algn="just">
              <a:lnSpc>
                <a:spcPct val="100000"/>
              </a:lnSpc>
              <a:spcBef>
                <a:spcPts val="0"/>
              </a:spcBef>
              <a:spcAft>
                <a:spcPts val="0"/>
              </a:spcAft>
              <a:buNone/>
            </a:pPr>
            <a:r>
              <a:rPr lang="en-US" sz="2000">
                <a:solidFill>
                  <a:schemeClr val="dk1"/>
                </a:solidFill>
                <a:latin typeface="Arial"/>
                <a:ea typeface="Arial"/>
                <a:cs typeface="Arial"/>
                <a:sym typeface="Arial"/>
              </a:rPr>
              <a:t>convolve  a window  and apply  activation</a:t>
            </a:r>
            <a:endParaRPr sz="20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37"/>
          <p:cNvSpPr txBox="1"/>
          <p:nvPr>
            <p:ph type="title"/>
          </p:nvPr>
        </p:nvSpPr>
        <p:spPr>
          <a:xfrm>
            <a:off x="914400" y="188467"/>
            <a:ext cx="7620000"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 Embedded Scenario Facts</a:t>
            </a:r>
            <a:endParaRPr/>
          </a:p>
        </p:txBody>
      </p:sp>
      <p:sp>
        <p:nvSpPr>
          <p:cNvPr id="1184" name="Google Shape;1184;p37"/>
          <p:cNvSpPr txBox="1"/>
          <p:nvPr>
            <p:ph idx="1" type="body"/>
          </p:nvPr>
        </p:nvSpPr>
        <p:spPr>
          <a:xfrm>
            <a:off x="190524" y="1385413"/>
            <a:ext cx="8554085" cy="12482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The Amazon Echo hardware complement includes a Texas Instruments DM3725 ARM Cortex-A8 processor, </a:t>
            </a:r>
            <a:r>
              <a:rPr b="1" lang="en-US"/>
              <a:t>256MB of LPDDR1 RAM </a:t>
            </a:r>
            <a:r>
              <a:rPr lang="en-US"/>
              <a:t>and 4GB of storage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Maximum power can be reached in Amazon Alexa around 9W.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85" name="Google Shape;1185;p37"/>
          <p:cNvPicPr preferRelativeResize="0"/>
          <p:nvPr/>
        </p:nvPicPr>
        <p:blipFill rotWithShape="1">
          <a:blip r:embed="rId3">
            <a:alphaModFix/>
          </a:blip>
          <a:srcRect b="0" l="0" r="0" t="0"/>
          <a:stretch/>
        </p:blipFill>
        <p:spPr>
          <a:xfrm>
            <a:off x="2057400" y="2633653"/>
            <a:ext cx="5867400" cy="3300413"/>
          </a:xfrm>
          <a:prstGeom prst="rect">
            <a:avLst/>
          </a:prstGeom>
          <a:noFill/>
          <a:ln>
            <a:noFill/>
          </a:ln>
        </p:spPr>
      </p:pic>
      <p:sp>
        <p:nvSpPr>
          <p:cNvPr id="1186" name="Google Shape;1186;p37"/>
          <p:cNvSpPr txBox="1"/>
          <p:nvPr/>
        </p:nvSpPr>
        <p:spPr>
          <a:xfrm>
            <a:off x="2895600" y="12801600"/>
            <a:ext cx="6049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a:t>
            </a:r>
            <a:endParaRPr sz="1800">
              <a:solidFill>
                <a:schemeClr val="dk1"/>
              </a:solidFill>
              <a:latin typeface="Calibri"/>
              <a:ea typeface="Calibri"/>
              <a:cs typeface="Calibri"/>
              <a:sym typeface="Calibri"/>
            </a:endParaRPr>
          </a:p>
        </p:txBody>
      </p:sp>
      <p:sp>
        <p:nvSpPr>
          <p:cNvPr id="1187" name="Google Shape;1187;p37"/>
          <p:cNvSpPr/>
          <p:nvPr/>
        </p:nvSpPr>
        <p:spPr>
          <a:xfrm>
            <a:off x="1143000" y="6324600"/>
            <a:ext cx="9144000" cy="0"/>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1155CC"/>
              </a:buClr>
              <a:buSzPts val="1800"/>
              <a:buFont typeface="Arial"/>
              <a:buNone/>
            </a:pPr>
            <a:r>
              <a:rPr b="0" i="0" lang="en-US" sz="1800" u="sng" cap="none" strike="noStrike">
                <a:solidFill>
                  <a:srgbClr val="1155CC"/>
                </a:solidFill>
                <a:latin typeface="Arial"/>
                <a:ea typeface="Arial"/>
                <a:cs typeface="Arial"/>
                <a:sym typeface="Arial"/>
                <a:hlinkClick r:id="rId4">
                  <a:extLst>
                    <a:ext uri="{A12FA001-AC4F-418D-AE19-62706E023703}">
                      <ahyp:hlinkClr val="tx"/>
                    </a:ext>
                  </a:extLst>
                </a:hlinkClick>
              </a:rPr>
              <a:t>https://developer.amazon.com/blogs/alexa/post/2a32d792-d471-4136-8262-79962a2b4d72/cpu-memory-and-storage-for-alexa-built-in-devices</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188" name="Google Shape;1188;p37"/>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38"/>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Try The Following</a:t>
            </a:r>
            <a:endParaRPr/>
          </a:p>
        </p:txBody>
      </p:sp>
      <p:sp>
        <p:nvSpPr>
          <p:cNvPr id="1194" name="Google Shape;1194;p38"/>
          <p:cNvSpPr txBox="1"/>
          <p:nvPr>
            <p:ph idx="1" type="body"/>
          </p:nvPr>
        </p:nvSpPr>
        <p:spPr>
          <a:xfrm>
            <a:off x="190525" y="2028360"/>
            <a:ext cx="8554085" cy="4570482"/>
          </a:xfrm>
          <a:prstGeom prst="rect">
            <a:avLst/>
          </a:prstGeom>
          <a:noFill/>
          <a:ln>
            <a:noFill/>
          </a:ln>
        </p:spPr>
        <p:txBody>
          <a:bodyPr anchorCtr="0" anchor="t" bIns="0" lIns="0" spcFirstLastPara="1" rIns="0" wrap="square" tIns="0">
            <a:spAutoFit/>
          </a:bodyPr>
          <a:lstStyle/>
          <a:p>
            <a:pPr indent="-342900" lvl="0" marL="457200" rtl="0" algn="l">
              <a:lnSpc>
                <a:spcPct val="150000"/>
              </a:lnSpc>
              <a:spcBef>
                <a:spcPts val="0"/>
              </a:spcBef>
              <a:spcAft>
                <a:spcPts val="0"/>
              </a:spcAft>
              <a:buClr>
                <a:schemeClr val="dk1"/>
              </a:buClr>
              <a:buSzPts val="1800"/>
              <a:buFont typeface="Calibri"/>
              <a:buChar char="●"/>
            </a:pPr>
            <a:r>
              <a:rPr lang="en-US"/>
              <a:t>TensorFlow is software framework to train and classify machine learning tasks. Tensorflow supports different APIs for Machine Learning based tasks.</a:t>
            </a:r>
            <a:endParaRPr/>
          </a:p>
          <a:p>
            <a:pPr indent="-342900" lvl="0" marL="457200" rtl="0" algn="l">
              <a:lnSpc>
                <a:spcPct val="150000"/>
              </a:lnSpc>
              <a:spcBef>
                <a:spcPts val="0"/>
              </a:spcBef>
              <a:spcAft>
                <a:spcPts val="0"/>
              </a:spcAft>
              <a:buClr>
                <a:schemeClr val="dk1"/>
              </a:buClr>
              <a:buSzPts val="1800"/>
              <a:buFont typeface="Calibri"/>
              <a:buChar char="●"/>
            </a:pPr>
            <a:r>
              <a:rPr lang="en-US"/>
              <a:t>It supports wide range of classification tasks: texts, images, videos, etc.</a:t>
            </a:r>
            <a:endParaRPr/>
          </a:p>
          <a:p>
            <a:pPr indent="-228600" lvl="0" marL="457200" rtl="0" algn="l">
              <a:spcBef>
                <a:spcPts val="0"/>
              </a:spcBef>
              <a:spcAft>
                <a:spcPts val="0"/>
              </a:spcAft>
              <a:buClr>
                <a:schemeClr val="dk1"/>
              </a:buClr>
              <a:buSzPts val="1800"/>
              <a:buFont typeface="Calibri"/>
              <a:buNone/>
            </a:pPr>
            <a:r>
              <a:t/>
            </a:r>
            <a:endParaRPr/>
          </a:p>
          <a:p>
            <a:pPr indent="-342900" lvl="0" marL="457200" rtl="0" algn="l">
              <a:spcBef>
                <a:spcPts val="0"/>
              </a:spcBef>
              <a:spcAft>
                <a:spcPts val="0"/>
              </a:spcAft>
              <a:buClr>
                <a:schemeClr val="dk1"/>
              </a:buClr>
              <a:buSzPts val="1800"/>
              <a:buFont typeface="Calibri"/>
              <a:buChar char="●"/>
            </a:pPr>
            <a:r>
              <a:rPr lang="en-US"/>
              <a:t>Open the tutorial: </a:t>
            </a:r>
            <a:r>
              <a:rPr lang="en-US" u="sng">
                <a:solidFill>
                  <a:schemeClr val="hlink"/>
                </a:solidFill>
                <a:hlinkClick r:id="rId3"/>
              </a:rPr>
              <a:t>https://www.tensorflow.org/tutorials/images/classification</a:t>
            </a:r>
            <a:endParaRPr/>
          </a:p>
          <a:p>
            <a:pPr indent="-342900" lvl="0" marL="457200" rtl="0" algn="l">
              <a:spcBef>
                <a:spcPts val="0"/>
              </a:spcBef>
              <a:spcAft>
                <a:spcPts val="0"/>
              </a:spcAft>
              <a:buClr>
                <a:schemeClr val="dk1"/>
              </a:buClr>
              <a:buSzPts val="1800"/>
              <a:buFont typeface="Calibri"/>
              <a:buChar char="●"/>
            </a:pPr>
            <a:r>
              <a:rPr lang="en-US"/>
              <a:t>There are three options available:</a:t>
            </a:r>
            <a:endParaRPr/>
          </a:p>
          <a:p>
            <a:pPr indent="-317500" lvl="1" marL="914400" rtl="0" algn="l">
              <a:spcBef>
                <a:spcPts val="0"/>
              </a:spcBef>
              <a:spcAft>
                <a:spcPts val="0"/>
              </a:spcAft>
              <a:buSzPts val="1400"/>
              <a:buFont typeface="Calibri"/>
              <a:buChar char="○"/>
            </a:pPr>
            <a:r>
              <a:rPr lang="en-US"/>
              <a:t>Run in google Colab </a:t>
            </a:r>
            <a:endParaRPr/>
          </a:p>
          <a:p>
            <a:pPr indent="-317500" lvl="1" marL="914400" rtl="0" algn="l">
              <a:spcBef>
                <a:spcPts val="0"/>
              </a:spcBef>
              <a:spcAft>
                <a:spcPts val="0"/>
              </a:spcAft>
              <a:buSzPts val="1400"/>
              <a:buFont typeface="Calibri"/>
              <a:buChar char="○"/>
            </a:pPr>
            <a:r>
              <a:rPr lang="en-US"/>
              <a:t>View source on Github</a:t>
            </a:r>
            <a:endParaRPr/>
          </a:p>
          <a:p>
            <a:pPr indent="-317500" lvl="1" marL="914400" rtl="0" algn="l">
              <a:spcBef>
                <a:spcPts val="0"/>
              </a:spcBef>
              <a:spcAft>
                <a:spcPts val="0"/>
              </a:spcAft>
              <a:buSzPts val="1400"/>
              <a:buFont typeface="Calibri"/>
              <a:buChar char="○"/>
            </a:pPr>
            <a:r>
              <a:rPr lang="en-US"/>
              <a:t>Download the notebook </a:t>
            </a:r>
            <a:endParaRPr/>
          </a:p>
          <a:p>
            <a:pPr indent="-342900" lvl="0" marL="457200" rtl="0" algn="l">
              <a:spcBef>
                <a:spcPts val="0"/>
              </a:spcBef>
              <a:spcAft>
                <a:spcPts val="0"/>
              </a:spcAft>
              <a:buClr>
                <a:schemeClr val="dk1"/>
              </a:buClr>
              <a:buSzPts val="1800"/>
              <a:buFont typeface="Calibri"/>
              <a:buChar char="●"/>
            </a:pPr>
            <a:r>
              <a:rPr lang="en-US"/>
              <a:t>To check without any local setup choose first option: Run in google colab, you need to login with your google account.</a:t>
            </a:r>
            <a:endParaRPr/>
          </a:p>
          <a:p>
            <a:pPr indent="-342900" lvl="0" marL="457200" rtl="0" algn="l">
              <a:spcBef>
                <a:spcPts val="0"/>
              </a:spcBef>
              <a:spcAft>
                <a:spcPts val="0"/>
              </a:spcAft>
              <a:buClr>
                <a:schemeClr val="dk1"/>
              </a:buClr>
              <a:buSzPts val="1800"/>
              <a:buFont typeface="Calibri"/>
              <a:buChar char="●"/>
            </a:pPr>
            <a:r>
              <a:rPr lang="en-US"/>
              <a:t>The notebook explains how an artificial neural network trains on a flower dataset  and after training it can classify new same class flowers.</a:t>
            </a:r>
            <a:endParaRPr/>
          </a:p>
          <a:p>
            <a:pPr indent="-342900" lvl="0" marL="457200" rtl="0" algn="l">
              <a:spcBef>
                <a:spcPts val="0"/>
              </a:spcBef>
              <a:spcAft>
                <a:spcPts val="0"/>
              </a:spcAft>
              <a:buClr>
                <a:schemeClr val="dk1"/>
              </a:buClr>
              <a:buSzPts val="1800"/>
              <a:buFont typeface="Calibri"/>
              <a:buChar char="●"/>
            </a:pPr>
            <a:r>
              <a:rPr lang="en-US"/>
              <a:t>Run the cells one by one to see a ML classification work in real time.</a:t>
            </a:r>
            <a:endParaRPr/>
          </a:p>
          <a:p>
            <a:pPr indent="0" lvl="0" marL="0" rtl="0" algn="l">
              <a:spcBef>
                <a:spcPts val="0"/>
              </a:spcBef>
              <a:spcAft>
                <a:spcPts val="0"/>
              </a:spcAft>
              <a:buNone/>
            </a:pPr>
            <a:r>
              <a:t/>
            </a:r>
            <a:endParaRPr/>
          </a:p>
        </p:txBody>
      </p:sp>
      <p:sp>
        <p:nvSpPr>
          <p:cNvPr id="1195" name="Google Shape;1195;p38"/>
          <p:cNvSpPr/>
          <p:nvPr/>
        </p:nvSpPr>
        <p:spPr>
          <a:xfrm>
            <a:off x="4453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1196" name="Google Shape;1196;p38"/>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39"/>
          <p:cNvSpPr/>
          <p:nvPr/>
        </p:nvSpPr>
        <p:spPr>
          <a:xfrm>
            <a:off x="2106315" y="3091482"/>
            <a:ext cx="845819" cy="1170940"/>
          </a:xfrm>
          <a:custGeom>
            <a:rect b="b" l="l" r="r" t="t"/>
            <a:pathLst>
              <a:path extrusionOk="0" h="1170939" w="845819">
                <a:moveTo>
                  <a:pt x="36328" y="989172"/>
                </a:moveTo>
                <a:lnTo>
                  <a:pt x="0" y="1170586"/>
                </a:lnTo>
                <a:lnTo>
                  <a:pt x="26673" y="1158670"/>
                </a:lnTo>
                <a:lnTo>
                  <a:pt x="25135" y="1158670"/>
                </a:lnTo>
                <a:lnTo>
                  <a:pt x="17835" y="1158455"/>
                </a:lnTo>
                <a:lnTo>
                  <a:pt x="10938" y="1155348"/>
                </a:lnTo>
                <a:lnTo>
                  <a:pt x="5787" y="1149808"/>
                </a:lnTo>
                <a:lnTo>
                  <a:pt x="3248" y="1142961"/>
                </a:lnTo>
                <a:lnTo>
                  <a:pt x="3463" y="1135661"/>
                </a:lnTo>
                <a:lnTo>
                  <a:pt x="6570" y="1128764"/>
                </a:lnTo>
                <a:lnTo>
                  <a:pt x="47659" y="1071521"/>
                </a:lnTo>
                <a:lnTo>
                  <a:pt x="53496" y="1009935"/>
                </a:lnTo>
                <a:lnTo>
                  <a:pt x="52705" y="1002412"/>
                </a:lnTo>
                <a:lnTo>
                  <a:pt x="49212" y="995998"/>
                </a:lnTo>
                <a:lnTo>
                  <a:pt x="43569" y="991362"/>
                </a:lnTo>
                <a:lnTo>
                  <a:pt x="36328" y="989172"/>
                </a:lnTo>
                <a:close/>
              </a:path>
              <a:path extrusionOk="0" h="1170939" w="845819">
                <a:moveTo>
                  <a:pt x="47659" y="1071521"/>
                </a:moveTo>
                <a:lnTo>
                  <a:pt x="6570" y="1128764"/>
                </a:lnTo>
                <a:lnTo>
                  <a:pt x="3463" y="1135661"/>
                </a:lnTo>
                <a:lnTo>
                  <a:pt x="3248" y="1142961"/>
                </a:lnTo>
                <a:lnTo>
                  <a:pt x="5787" y="1149808"/>
                </a:lnTo>
                <a:lnTo>
                  <a:pt x="10938" y="1155348"/>
                </a:lnTo>
                <a:lnTo>
                  <a:pt x="17835" y="1158455"/>
                </a:lnTo>
                <a:lnTo>
                  <a:pt x="25135" y="1158670"/>
                </a:lnTo>
                <a:lnTo>
                  <a:pt x="31983" y="1156131"/>
                </a:lnTo>
                <a:lnTo>
                  <a:pt x="37523" y="1150980"/>
                </a:lnTo>
                <a:lnTo>
                  <a:pt x="44206" y="1141670"/>
                </a:lnTo>
                <a:lnTo>
                  <a:pt x="41010" y="1141670"/>
                </a:lnTo>
                <a:lnTo>
                  <a:pt x="14276" y="1122480"/>
                </a:lnTo>
                <a:lnTo>
                  <a:pt x="44092" y="1109159"/>
                </a:lnTo>
                <a:lnTo>
                  <a:pt x="47659" y="1071521"/>
                </a:lnTo>
                <a:close/>
              </a:path>
              <a:path extrusionOk="0" h="1170939" w="845819">
                <a:moveTo>
                  <a:pt x="142473" y="1066846"/>
                </a:moveTo>
                <a:lnTo>
                  <a:pt x="135092" y="1068504"/>
                </a:lnTo>
                <a:lnTo>
                  <a:pt x="78611" y="1093737"/>
                </a:lnTo>
                <a:lnTo>
                  <a:pt x="37523" y="1150980"/>
                </a:lnTo>
                <a:lnTo>
                  <a:pt x="31983" y="1156131"/>
                </a:lnTo>
                <a:lnTo>
                  <a:pt x="25135" y="1158670"/>
                </a:lnTo>
                <a:lnTo>
                  <a:pt x="26673" y="1158670"/>
                </a:lnTo>
                <a:lnTo>
                  <a:pt x="150633" y="1103290"/>
                </a:lnTo>
                <a:lnTo>
                  <a:pt x="156793" y="1098899"/>
                </a:lnTo>
                <a:lnTo>
                  <a:pt x="160656" y="1092701"/>
                </a:lnTo>
                <a:lnTo>
                  <a:pt x="161913" y="1085507"/>
                </a:lnTo>
                <a:lnTo>
                  <a:pt x="160256" y="1078126"/>
                </a:lnTo>
                <a:lnTo>
                  <a:pt x="155864" y="1071967"/>
                </a:lnTo>
                <a:lnTo>
                  <a:pt x="149667" y="1068103"/>
                </a:lnTo>
                <a:lnTo>
                  <a:pt x="142473" y="1066846"/>
                </a:lnTo>
                <a:close/>
              </a:path>
              <a:path extrusionOk="0" h="1170939" w="845819">
                <a:moveTo>
                  <a:pt x="44092" y="1109159"/>
                </a:moveTo>
                <a:lnTo>
                  <a:pt x="14276" y="1122480"/>
                </a:lnTo>
                <a:lnTo>
                  <a:pt x="41010" y="1141670"/>
                </a:lnTo>
                <a:lnTo>
                  <a:pt x="44092" y="1109159"/>
                </a:lnTo>
                <a:close/>
              </a:path>
              <a:path extrusionOk="0" h="1170939" w="845819">
                <a:moveTo>
                  <a:pt x="78611" y="1093737"/>
                </a:moveTo>
                <a:lnTo>
                  <a:pt x="44092" y="1109159"/>
                </a:lnTo>
                <a:lnTo>
                  <a:pt x="41010" y="1141670"/>
                </a:lnTo>
                <a:lnTo>
                  <a:pt x="44206" y="1141670"/>
                </a:lnTo>
                <a:lnTo>
                  <a:pt x="78611" y="1093737"/>
                </a:lnTo>
                <a:close/>
              </a:path>
              <a:path extrusionOk="0" h="1170939" w="845819">
                <a:moveTo>
                  <a:pt x="63392" y="1059171"/>
                </a:moveTo>
                <a:lnTo>
                  <a:pt x="56544" y="1061709"/>
                </a:lnTo>
                <a:lnTo>
                  <a:pt x="51004" y="1066860"/>
                </a:lnTo>
                <a:lnTo>
                  <a:pt x="47659" y="1071521"/>
                </a:lnTo>
                <a:lnTo>
                  <a:pt x="44092" y="1109159"/>
                </a:lnTo>
                <a:lnTo>
                  <a:pt x="78611" y="1093737"/>
                </a:lnTo>
                <a:lnTo>
                  <a:pt x="81956" y="1089076"/>
                </a:lnTo>
                <a:lnTo>
                  <a:pt x="85064" y="1082180"/>
                </a:lnTo>
                <a:lnTo>
                  <a:pt x="85279" y="1074880"/>
                </a:lnTo>
                <a:lnTo>
                  <a:pt x="82740" y="1068032"/>
                </a:lnTo>
                <a:lnTo>
                  <a:pt x="77589" y="1062493"/>
                </a:lnTo>
                <a:lnTo>
                  <a:pt x="70692" y="1059385"/>
                </a:lnTo>
                <a:lnTo>
                  <a:pt x="63392" y="1059171"/>
                </a:lnTo>
                <a:close/>
              </a:path>
              <a:path extrusionOk="0" h="1170939" w="845819">
                <a:moveTo>
                  <a:pt x="152260" y="935363"/>
                </a:moveTo>
                <a:lnTo>
                  <a:pt x="95439" y="1004955"/>
                </a:lnTo>
                <a:lnTo>
                  <a:pt x="92117" y="1019153"/>
                </a:lnTo>
                <a:lnTo>
                  <a:pt x="94655" y="1026000"/>
                </a:lnTo>
                <a:lnTo>
                  <a:pt x="99806" y="1031540"/>
                </a:lnTo>
                <a:lnTo>
                  <a:pt x="106703" y="1034648"/>
                </a:lnTo>
                <a:lnTo>
                  <a:pt x="114003" y="1034862"/>
                </a:lnTo>
                <a:lnTo>
                  <a:pt x="120850" y="1032324"/>
                </a:lnTo>
                <a:lnTo>
                  <a:pt x="126390" y="1027173"/>
                </a:lnTo>
                <a:lnTo>
                  <a:pt x="170825" y="965269"/>
                </a:lnTo>
                <a:lnTo>
                  <a:pt x="173932" y="958372"/>
                </a:lnTo>
                <a:lnTo>
                  <a:pt x="174146" y="951072"/>
                </a:lnTo>
                <a:lnTo>
                  <a:pt x="171608" y="944225"/>
                </a:lnTo>
                <a:lnTo>
                  <a:pt x="166457" y="938684"/>
                </a:lnTo>
                <a:lnTo>
                  <a:pt x="159560" y="935577"/>
                </a:lnTo>
                <a:lnTo>
                  <a:pt x="152260" y="935363"/>
                </a:lnTo>
                <a:close/>
              </a:path>
              <a:path extrusionOk="0" h="1170939" w="845819">
                <a:moveTo>
                  <a:pt x="241127" y="811555"/>
                </a:moveTo>
                <a:lnTo>
                  <a:pt x="184306" y="881148"/>
                </a:lnTo>
                <a:lnTo>
                  <a:pt x="180984" y="895345"/>
                </a:lnTo>
                <a:lnTo>
                  <a:pt x="183522" y="902193"/>
                </a:lnTo>
                <a:lnTo>
                  <a:pt x="188673" y="907733"/>
                </a:lnTo>
                <a:lnTo>
                  <a:pt x="195570" y="910841"/>
                </a:lnTo>
                <a:lnTo>
                  <a:pt x="202870" y="911055"/>
                </a:lnTo>
                <a:lnTo>
                  <a:pt x="209718" y="908517"/>
                </a:lnTo>
                <a:lnTo>
                  <a:pt x="215258" y="903366"/>
                </a:lnTo>
                <a:lnTo>
                  <a:pt x="259692" y="841462"/>
                </a:lnTo>
                <a:lnTo>
                  <a:pt x="262800" y="834565"/>
                </a:lnTo>
                <a:lnTo>
                  <a:pt x="263014" y="827265"/>
                </a:lnTo>
                <a:lnTo>
                  <a:pt x="260475" y="820417"/>
                </a:lnTo>
                <a:lnTo>
                  <a:pt x="255324" y="814877"/>
                </a:lnTo>
                <a:lnTo>
                  <a:pt x="248427" y="811770"/>
                </a:lnTo>
                <a:lnTo>
                  <a:pt x="241127" y="811555"/>
                </a:lnTo>
                <a:close/>
              </a:path>
              <a:path extrusionOk="0" h="1170939" w="845819">
                <a:moveTo>
                  <a:pt x="329996" y="687748"/>
                </a:moveTo>
                <a:lnTo>
                  <a:pt x="273174" y="757341"/>
                </a:lnTo>
                <a:lnTo>
                  <a:pt x="269852" y="771538"/>
                </a:lnTo>
                <a:lnTo>
                  <a:pt x="272390" y="778386"/>
                </a:lnTo>
                <a:lnTo>
                  <a:pt x="277541" y="783926"/>
                </a:lnTo>
                <a:lnTo>
                  <a:pt x="284438" y="787033"/>
                </a:lnTo>
                <a:lnTo>
                  <a:pt x="291738" y="787248"/>
                </a:lnTo>
                <a:lnTo>
                  <a:pt x="298586" y="784709"/>
                </a:lnTo>
                <a:lnTo>
                  <a:pt x="304126" y="779558"/>
                </a:lnTo>
                <a:lnTo>
                  <a:pt x="348560" y="717655"/>
                </a:lnTo>
                <a:lnTo>
                  <a:pt x="351668" y="710758"/>
                </a:lnTo>
                <a:lnTo>
                  <a:pt x="351882" y="703458"/>
                </a:lnTo>
                <a:lnTo>
                  <a:pt x="349343" y="696610"/>
                </a:lnTo>
                <a:lnTo>
                  <a:pt x="344192" y="691070"/>
                </a:lnTo>
                <a:lnTo>
                  <a:pt x="337295" y="687962"/>
                </a:lnTo>
                <a:lnTo>
                  <a:pt x="329996" y="687748"/>
                </a:lnTo>
                <a:close/>
              </a:path>
              <a:path extrusionOk="0" h="1170939" w="845819">
                <a:moveTo>
                  <a:pt x="418863" y="563940"/>
                </a:moveTo>
                <a:lnTo>
                  <a:pt x="362042" y="633534"/>
                </a:lnTo>
                <a:lnTo>
                  <a:pt x="358720" y="647731"/>
                </a:lnTo>
                <a:lnTo>
                  <a:pt x="361259" y="654578"/>
                </a:lnTo>
                <a:lnTo>
                  <a:pt x="366410" y="660119"/>
                </a:lnTo>
                <a:lnTo>
                  <a:pt x="373306" y="663226"/>
                </a:lnTo>
                <a:lnTo>
                  <a:pt x="380606" y="663440"/>
                </a:lnTo>
                <a:lnTo>
                  <a:pt x="387453" y="660902"/>
                </a:lnTo>
                <a:lnTo>
                  <a:pt x="392993" y="655751"/>
                </a:lnTo>
                <a:lnTo>
                  <a:pt x="437427" y="593848"/>
                </a:lnTo>
                <a:lnTo>
                  <a:pt x="440535" y="586951"/>
                </a:lnTo>
                <a:lnTo>
                  <a:pt x="440750" y="579651"/>
                </a:lnTo>
                <a:lnTo>
                  <a:pt x="438211" y="572803"/>
                </a:lnTo>
                <a:lnTo>
                  <a:pt x="433059" y="567263"/>
                </a:lnTo>
                <a:lnTo>
                  <a:pt x="426163" y="564155"/>
                </a:lnTo>
                <a:lnTo>
                  <a:pt x="418863" y="563940"/>
                </a:lnTo>
                <a:close/>
              </a:path>
              <a:path extrusionOk="0" h="1170939" w="845819">
                <a:moveTo>
                  <a:pt x="507731" y="440133"/>
                </a:moveTo>
                <a:lnTo>
                  <a:pt x="450909" y="509727"/>
                </a:lnTo>
                <a:lnTo>
                  <a:pt x="447587" y="523923"/>
                </a:lnTo>
                <a:lnTo>
                  <a:pt x="450126" y="530771"/>
                </a:lnTo>
                <a:lnTo>
                  <a:pt x="455277" y="536310"/>
                </a:lnTo>
                <a:lnTo>
                  <a:pt x="462174" y="539418"/>
                </a:lnTo>
                <a:lnTo>
                  <a:pt x="469474" y="539633"/>
                </a:lnTo>
                <a:lnTo>
                  <a:pt x="476321" y="537094"/>
                </a:lnTo>
                <a:lnTo>
                  <a:pt x="481862" y="531943"/>
                </a:lnTo>
                <a:lnTo>
                  <a:pt x="526295" y="470039"/>
                </a:lnTo>
                <a:lnTo>
                  <a:pt x="529403" y="463142"/>
                </a:lnTo>
                <a:lnTo>
                  <a:pt x="529617" y="455843"/>
                </a:lnTo>
                <a:lnTo>
                  <a:pt x="527079" y="448996"/>
                </a:lnTo>
                <a:lnTo>
                  <a:pt x="521928" y="443455"/>
                </a:lnTo>
                <a:lnTo>
                  <a:pt x="515031" y="440348"/>
                </a:lnTo>
                <a:lnTo>
                  <a:pt x="507731" y="440133"/>
                </a:lnTo>
                <a:close/>
              </a:path>
              <a:path extrusionOk="0" h="1170939" w="845819">
                <a:moveTo>
                  <a:pt x="596599" y="316326"/>
                </a:moveTo>
                <a:lnTo>
                  <a:pt x="539777" y="385919"/>
                </a:lnTo>
                <a:lnTo>
                  <a:pt x="536455" y="400116"/>
                </a:lnTo>
                <a:lnTo>
                  <a:pt x="538994" y="406963"/>
                </a:lnTo>
                <a:lnTo>
                  <a:pt x="544145" y="412503"/>
                </a:lnTo>
                <a:lnTo>
                  <a:pt x="551042" y="415611"/>
                </a:lnTo>
                <a:lnTo>
                  <a:pt x="558342" y="415825"/>
                </a:lnTo>
                <a:lnTo>
                  <a:pt x="565189" y="413286"/>
                </a:lnTo>
                <a:lnTo>
                  <a:pt x="570729" y="408135"/>
                </a:lnTo>
                <a:lnTo>
                  <a:pt x="615163" y="346232"/>
                </a:lnTo>
                <a:lnTo>
                  <a:pt x="618271" y="339335"/>
                </a:lnTo>
                <a:lnTo>
                  <a:pt x="618485" y="332035"/>
                </a:lnTo>
                <a:lnTo>
                  <a:pt x="615947" y="325188"/>
                </a:lnTo>
                <a:lnTo>
                  <a:pt x="610796" y="319648"/>
                </a:lnTo>
                <a:lnTo>
                  <a:pt x="603899" y="316540"/>
                </a:lnTo>
                <a:lnTo>
                  <a:pt x="596599" y="316326"/>
                </a:lnTo>
                <a:close/>
              </a:path>
              <a:path extrusionOk="0" h="1170939" w="845819">
                <a:moveTo>
                  <a:pt x="685466" y="192518"/>
                </a:moveTo>
                <a:lnTo>
                  <a:pt x="628644" y="262112"/>
                </a:lnTo>
                <a:lnTo>
                  <a:pt x="625323" y="276308"/>
                </a:lnTo>
                <a:lnTo>
                  <a:pt x="627861" y="283156"/>
                </a:lnTo>
                <a:lnTo>
                  <a:pt x="633012" y="288696"/>
                </a:lnTo>
                <a:lnTo>
                  <a:pt x="639909" y="291804"/>
                </a:lnTo>
                <a:lnTo>
                  <a:pt x="647209" y="292018"/>
                </a:lnTo>
                <a:lnTo>
                  <a:pt x="654057" y="289479"/>
                </a:lnTo>
                <a:lnTo>
                  <a:pt x="659597" y="284328"/>
                </a:lnTo>
                <a:lnTo>
                  <a:pt x="704030" y="222425"/>
                </a:lnTo>
                <a:lnTo>
                  <a:pt x="707138" y="215528"/>
                </a:lnTo>
                <a:lnTo>
                  <a:pt x="707353" y="208228"/>
                </a:lnTo>
                <a:lnTo>
                  <a:pt x="704814" y="201380"/>
                </a:lnTo>
                <a:lnTo>
                  <a:pt x="699663" y="195840"/>
                </a:lnTo>
                <a:lnTo>
                  <a:pt x="692766" y="192732"/>
                </a:lnTo>
                <a:lnTo>
                  <a:pt x="685466" y="192518"/>
                </a:lnTo>
                <a:close/>
              </a:path>
              <a:path extrusionOk="0" h="1170939" w="845819">
                <a:moveTo>
                  <a:pt x="774334" y="68711"/>
                </a:moveTo>
                <a:lnTo>
                  <a:pt x="717513" y="138304"/>
                </a:lnTo>
                <a:lnTo>
                  <a:pt x="714191" y="152500"/>
                </a:lnTo>
                <a:lnTo>
                  <a:pt x="716729" y="159348"/>
                </a:lnTo>
                <a:lnTo>
                  <a:pt x="721880" y="164889"/>
                </a:lnTo>
                <a:lnTo>
                  <a:pt x="728777" y="167996"/>
                </a:lnTo>
                <a:lnTo>
                  <a:pt x="736077" y="168211"/>
                </a:lnTo>
                <a:lnTo>
                  <a:pt x="742925" y="165672"/>
                </a:lnTo>
                <a:lnTo>
                  <a:pt x="748465" y="160521"/>
                </a:lnTo>
                <a:lnTo>
                  <a:pt x="792899" y="98617"/>
                </a:lnTo>
                <a:lnTo>
                  <a:pt x="796006" y="91720"/>
                </a:lnTo>
                <a:lnTo>
                  <a:pt x="796221" y="84421"/>
                </a:lnTo>
                <a:lnTo>
                  <a:pt x="793682" y="77573"/>
                </a:lnTo>
                <a:lnTo>
                  <a:pt x="788531" y="72032"/>
                </a:lnTo>
                <a:lnTo>
                  <a:pt x="781634" y="68925"/>
                </a:lnTo>
                <a:lnTo>
                  <a:pt x="774334" y="68711"/>
                </a:lnTo>
                <a:close/>
              </a:path>
              <a:path extrusionOk="0" h="1170939" w="845819">
                <a:moveTo>
                  <a:pt x="823655" y="0"/>
                </a:moveTo>
                <a:lnTo>
                  <a:pt x="803059" y="28693"/>
                </a:lnTo>
                <a:lnTo>
                  <a:pt x="805597" y="35541"/>
                </a:lnTo>
                <a:lnTo>
                  <a:pt x="810748" y="41081"/>
                </a:lnTo>
                <a:lnTo>
                  <a:pt x="817645" y="44189"/>
                </a:lnTo>
                <a:lnTo>
                  <a:pt x="824945" y="44403"/>
                </a:lnTo>
                <a:lnTo>
                  <a:pt x="831793" y="41865"/>
                </a:lnTo>
                <a:lnTo>
                  <a:pt x="837332" y="36714"/>
                </a:lnTo>
                <a:lnTo>
                  <a:pt x="842219" y="29905"/>
                </a:lnTo>
                <a:lnTo>
                  <a:pt x="845327" y="23008"/>
                </a:lnTo>
                <a:lnTo>
                  <a:pt x="845541" y="15709"/>
                </a:lnTo>
                <a:lnTo>
                  <a:pt x="843003" y="8861"/>
                </a:lnTo>
                <a:lnTo>
                  <a:pt x="837852" y="3322"/>
                </a:lnTo>
                <a:lnTo>
                  <a:pt x="830955" y="214"/>
                </a:lnTo>
                <a:lnTo>
                  <a:pt x="823655"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39"/>
          <p:cNvSpPr txBox="1"/>
          <p:nvPr>
            <p:ph type="title"/>
          </p:nvPr>
        </p:nvSpPr>
        <p:spPr>
          <a:xfrm>
            <a:off x="546101" y="188467"/>
            <a:ext cx="8053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Deep Convolutional Neural Networks</a:t>
            </a:r>
            <a:endParaRPr/>
          </a:p>
        </p:txBody>
      </p:sp>
      <p:grpSp>
        <p:nvGrpSpPr>
          <p:cNvPr id="1203" name="Google Shape;1203;p39"/>
          <p:cNvGrpSpPr/>
          <p:nvPr/>
        </p:nvGrpSpPr>
        <p:grpSpPr>
          <a:xfrm>
            <a:off x="90305" y="1941349"/>
            <a:ext cx="1414791" cy="1520066"/>
            <a:chOff x="90305" y="1941349"/>
            <a:chExt cx="1414791" cy="1520066"/>
          </a:xfrm>
        </p:grpSpPr>
        <p:pic>
          <p:nvPicPr>
            <p:cNvPr id="1204" name="Google Shape;1204;p39"/>
            <p:cNvPicPr preferRelativeResize="0"/>
            <p:nvPr/>
          </p:nvPicPr>
          <p:blipFill rotWithShape="1">
            <a:blip r:embed="rId3">
              <a:alphaModFix/>
            </a:blip>
            <a:srcRect b="0" l="0" r="0" t="0"/>
            <a:stretch/>
          </p:blipFill>
          <p:spPr>
            <a:xfrm>
              <a:off x="90305" y="1941349"/>
              <a:ext cx="1210016" cy="1520066"/>
            </a:xfrm>
            <a:prstGeom prst="rect">
              <a:avLst/>
            </a:prstGeom>
            <a:noFill/>
            <a:ln>
              <a:noFill/>
            </a:ln>
          </p:spPr>
        </p:pic>
        <p:pic>
          <p:nvPicPr>
            <p:cNvPr id="1205" name="Google Shape;1205;p39"/>
            <p:cNvPicPr preferRelativeResize="0"/>
            <p:nvPr/>
          </p:nvPicPr>
          <p:blipFill rotWithShape="1">
            <a:blip r:embed="rId4">
              <a:alphaModFix/>
            </a:blip>
            <a:srcRect b="0" l="0" r="0" t="0"/>
            <a:stretch/>
          </p:blipFill>
          <p:spPr>
            <a:xfrm>
              <a:off x="1300322" y="2635059"/>
              <a:ext cx="204774" cy="132647"/>
            </a:xfrm>
            <a:prstGeom prst="rect">
              <a:avLst/>
            </a:prstGeom>
            <a:noFill/>
            <a:ln>
              <a:noFill/>
            </a:ln>
          </p:spPr>
        </p:pic>
      </p:grpSp>
      <p:sp>
        <p:nvSpPr>
          <p:cNvPr id="1206" name="Google Shape;1206;p39"/>
          <p:cNvSpPr txBox="1"/>
          <p:nvPr/>
        </p:nvSpPr>
        <p:spPr>
          <a:xfrm>
            <a:off x="7998483" y="2504947"/>
            <a:ext cx="9747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Classes</a:t>
            </a:r>
            <a:endParaRPr sz="2400">
              <a:solidFill>
                <a:schemeClr val="dk1"/>
              </a:solidFill>
              <a:latin typeface="Arial"/>
              <a:ea typeface="Arial"/>
              <a:cs typeface="Arial"/>
              <a:sym typeface="Arial"/>
            </a:endParaRPr>
          </a:p>
        </p:txBody>
      </p:sp>
      <p:pic>
        <p:nvPicPr>
          <p:cNvPr id="1207" name="Google Shape;1207;p39"/>
          <p:cNvPicPr preferRelativeResize="0"/>
          <p:nvPr/>
        </p:nvPicPr>
        <p:blipFill rotWithShape="1">
          <a:blip r:embed="rId5">
            <a:alphaModFix/>
          </a:blip>
          <a:srcRect b="0" l="0" r="0" t="0"/>
          <a:stretch/>
        </p:blipFill>
        <p:spPr>
          <a:xfrm>
            <a:off x="7791203" y="2635059"/>
            <a:ext cx="190146" cy="132647"/>
          </a:xfrm>
          <a:prstGeom prst="rect">
            <a:avLst/>
          </a:prstGeom>
          <a:noFill/>
          <a:ln>
            <a:noFill/>
          </a:ln>
        </p:spPr>
      </p:pic>
      <p:sp>
        <p:nvSpPr>
          <p:cNvPr id="1208" name="Google Shape;1208;p39"/>
          <p:cNvSpPr txBox="1"/>
          <p:nvPr/>
        </p:nvSpPr>
        <p:spPr>
          <a:xfrm>
            <a:off x="7035656" y="2292485"/>
            <a:ext cx="755650" cy="817880"/>
          </a:xfrm>
          <a:prstGeom prst="rect">
            <a:avLst/>
          </a:prstGeom>
          <a:solidFill>
            <a:srgbClr val="1F497D"/>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238759" marR="0" rtl="0" algn="l">
              <a:lnSpc>
                <a:spcPct val="100000"/>
              </a:lnSpc>
              <a:spcBef>
                <a:spcPts val="0"/>
              </a:spcBef>
              <a:spcAft>
                <a:spcPts val="0"/>
              </a:spcAft>
              <a:buNone/>
            </a:pPr>
            <a:r>
              <a:rPr b="1" lang="en-US" sz="2000">
                <a:solidFill>
                  <a:srgbClr val="FFFFFF"/>
                </a:solidFill>
                <a:latin typeface="Arial"/>
                <a:ea typeface="Arial"/>
                <a:cs typeface="Arial"/>
                <a:sym typeface="Arial"/>
              </a:rPr>
              <a:t>FC</a:t>
            </a:r>
            <a:endParaRPr sz="2000">
              <a:solidFill>
                <a:schemeClr val="dk1"/>
              </a:solidFill>
              <a:latin typeface="Arial"/>
              <a:ea typeface="Arial"/>
              <a:cs typeface="Arial"/>
              <a:sym typeface="Arial"/>
            </a:endParaRPr>
          </a:p>
          <a:p>
            <a:pPr indent="0" lvl="0" marL="99695"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pic>
        <p:nvPicPr>
          <p:cNvPr id="1209" name="Google Shape;1209;p39"/>
          <p:cNvPicPr preferRelativeResize="0"/>
          <p:nvPr/>
        </p:nvPicPr>
        <p:blipFill rotWithShape="1">
          <a:blip r:embed="rId5">
            <a:alphaModFix/>
          </a:blip>
          <a:srcRect b="0" l="0" r="0" t="0"/>
          <a:stretch/>
        </p:blipFill>
        <p:spPr>
          <a:xfrm>
            <a:off x="2323106" y="2635059"/>
            <a:ext cx="190145" cy="132647"/>
          </a:xfrm>
          <a:prstGeom prst="rect">
            <a:avLst/>
          </a:prstGeom>
          <a:noFill/>
          <a:ln>
            <a:noFill/>
          </a:ln>
        </p:spPr>
      </p:pic>
      <p:sp>
        <p:nvSpPr>
          <p:cNvPr id="1210" name="Google Shape;1210;p39"/>
          <p:cNvSpPr txBox="1"/>
          <p:nvPr/>
        </p:nvSpPr>
        <p:spPr>
          <a:xfrm>
            <a:off x="1505031" y="2292485"/>
            <a:ext cx="801370"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99060"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22554"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pic>
        <p:nvPicPr>
          <p:cNvPr id="1211" name="Google Shape;1211;p39"/>
          <p:cNvPicPr preferRelativeResize="0"/>
          <p:nvPr/>
        </p:nvPicPr>
        <p:blipFill rotWithShape="1">
          <a:blip r:embed="rId5">
            <a:alphaModFix/>
          </a:blip>
          <a:srcRect b="0" l="0" r="0" t="0"/>
          <a:stretch/>
        </p:blipFill>
        <p:spPr>
          <a:xfrm>
            <a:off x="6822747" y="2635059"/>
            <a:ext cx="190145" cy="132647"/>
          </a:xfrm>
          <a:prstGeom prst="rect">
            <a:avLst/>
          </a:prstGeom>
          <a:noFill/>
          <a:ln>
            <a:noFill/>
          </a:ln>
        </p:spPr>
      </p:pic>
      <p:pic>
        <p:nvPicPr>
          <p:cNvPr id="1212" name="Google Shape;1212;p39"/>
          <p:cNvPicPr preferRelativeResize="0"/>
          <p:nvPr/>
        </p:nvPicPr>
        <p:blipFill rotWithShape="1">
          <a:blip r:embed="rId5">
            <a:alphaModFix/>
          </a:blip>
          <a:srcRect b="0" l="0" r="0" t="0"/>
          <a:stretch/>
        </p:blipFill>
        <p:spPr>
          <a:xfrm>
            <a:off x="5354675" y="2635059"/>
            <a:ext cx="190146" cy="132647"/>
          </a:xfrm>
          <a:prstGeom prst="rect">
            <a:avLst/>
          </a:prstGeom>
          <a:noFill/>
          <a:ln>
            <a:noFill/>
          </a:ln>
        </p:spPr>
      </p:pic>
      <p:sp>
        <p:nvSpPr>
          <p:cNvPr id="1213" name="Google Shape;1213;p39"/>
          <p:cNvSpPr txBox="1"/>
          <p:nvPr/>
        </p:nvSpPr>
        <p:spPr>
          <a:xfrm>
            <a:off x="4536599" y="2292485"/>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14" name="Google Shape;1214;p39"/>
          <p:cNvSpPr txBox="1"/>
          <p:nvPr/>
        </p:nvSpPr>
        <p:spPr>
          <a:xfrm>
            <a:off x="5551591" y="2139188"/>
            <a:ext cx="1304925" cy="748030"/>
          </a:xfrm>
          <a:prstGeom prst="rect">
            <a:avLst/>
          </a:prstGeom>
          <a:noFill/>
          <a:ln>
            <a:noFill/>
          </a:ln>
        </p:spPr>
        <p:txBody>
          <a:bodyPr anchorCtr="0" anchor="t" bIns="0" lIns="0" spcFirstLastPara="1" rIns="0" wrap="square" tIns="31750">
            <a:spAutoFit/>
          </a:bodyPr>
          <a:lstStyle/>
          <a:p>
            <a:pPr indent="-118745" lvl="0" marL="130810" marR="5080" rtl="0" algn="l">
              <a:lnSpc>
                <a:spcPct val="117083"/>
              </a:lnSpc>
              <a:spcBef>
                <a:spcPts val="0"/>
              </a:spcBef>
              <a:spcAft>
                <a:spcPts val="0"/>
              </a:spcAft>
              <a:buNone/>
            </a:pPr>
            <a:r>
              <a:rPr b="1" lang="en-US" sz="2400">
                <a:solidFill>
                  <a:schemeClr val="dk1"/>
                </a:solidFill>
                <a:latin typeface="Arial"/>
                <a:ea typeface="Arial"/>
                <a:cs typeface="Arial"/>
                <a:sym typeface="Arial"/>
              </a:rPr>
              <a:t>High-Level  Features</a:t>
            </a:r>
            <a:endParaRPr sz="2400">
              <a:solidFill>
                <a:schemeClr val="dk1"/>
              </a:solidFill>
              <a:latin typeface="Arial"/>
              <a:ea typeface="Arial"/>
              <a:cs typeface="Arial"/>
              <a:sym typeface="Arial"/>
            </a:endParaRPr>
          </a:p>
        </p:txBody>
      </p:sp>
      <p:pic>
        <p:nvPicPr>
          <p:cNvPr id="1215" name="Google Shape;1215;p39"/>
          <p:cNvPicPr preferRelativeResize="0"/>
          <p:nvPr/>
        </p:nvPicPr>
        <p:blipFill rotWithShape="1">
          <a:blip r:embed="rId6">
            <a:alphaModFix/>
          </a:blip>
          <a:srcRect b="0" l="0" r="0" t="0"/>
          <a:stretch/>
        </p:blipFill>
        <p:spPr>
          <a:xfrm>
            <a:off x="5782749" y="2912803"/>
            <a:ext cx="868679" cy="294801"/>
          </a:xfrm>
          <a:prstGeom prst="rect">
            <a:avLst/>
          </a:prstGeom>
          <a:noFill/>
          <a:ln>
            <a:noFill/>
          </a:ln>
        </p:spPr>
      </p:pic>
      <p:pic>
        <p:nvPicPr>
          <p:cNvPr id="1216" name="Google Shape;1216;p39"/>
          <p:cNvPicPr preferRelativeResize="0"/>
          <p:nvPr/>
        </p:nvPicPr>
        <p:blipFill rotWithShape="1">
          <a:blip r:embed="rId5">
            <a:alphaModFix/>
          </a:blip>
          <a:srcRect b="0" l="0" r="0" t="0"/>
          <a:stretch/>
        </p:blipFill>
        <p:spPr>
          <a:xfrm>
            <a:off x="4346520" y="2635059"/>
            <a:ext cx="190145" cy="132647"/>
          </a:xfrm>
          <a:prstGeom prst="rect">
            <a:avLst/>
          </a:prstGeom>
          <a:noFill/>
          <a:ln>
            <a:noFill/>
          </a:ln>
        </p:spPr>
      </p:pic>
      <p:sp>
        <p:nvSpPr>
          <p:cNvPr id="1217" name="Google Shape;1217;p39"/>
          <p:cNvSpPr txBox="1"/>
          <p:nvPr/>
        </p:nvSpPr>
        <p:spPr>
          <a:xfrm>
            <a:off x="1449490" y="1325371"/>
            <a:ext cx="3882390" cy="760095"/>
          </a:xfrm>
          <a:prstGeom prst="rect">
            <a:avLst/>
          </a:prstGeom>
          <a:noFill/>
          <a:ln>
            <a:noFill/>
          </a:ln>
        </p:spPr>
        <p:txBody>
          <a:bodyPr anchorCtr="0" anchor="t" bIns="0" lIns="0" spcFirstLastPara="1" rIns="0" wrap="square" tIns="9525">
            <a:spAutoFit/>
          </a:bodyPr>
          <a:lstStyle/>
          <a:p>
            <a:pPr indent="-294640" lvl="0" marL="306705" marR="5080" rtl="0" algn="l">
              <a:lnSpc>
                <a:spcPct val="100800"/>
              </a:lnSpc>
              <a:spcBef>
                <a:spcPts val="0"/>
              </a:spcBef>
              <a:spcAft>
                <a:spcPts val="0"/>
              </a:spcAft>
              <a:buNone/>
            </a:pPr>
            <a:r>
              <a:rPr b="1" lang="en-US" sz="2400">
                <a:solidFill>
                  <a:schemeClr val="dk1"/>
                </a:solidFill>
                <a:latin typeface="Arial"/>
                <a:ea typeface="Arial"/>
                <a:cs typeface="Arial"/>
                <a:sym typeface="Arial"/>
              </a:rPr>
              <a:t>Optional layers in between  CONV and/or FC layers</a:t>
            </a:r>
            <a:endParaRPr sz="2400">
              <a:solidFill>
                <a:schemeClr val="dk1"/>
              </a:solidFill>
              <a:latin typeface="Arial"/>
              <a:ea typeface="Arial"/>
              <a:cs typeface="Arial"/>
              <a:sym typeface="Arial"/>
            </a:endParaRPr>
          </a:p>
        </p:txBody>
      </p:sp>
      <p:pic>
        <p:nvPicPr>
          <p:cNvPr id="1218" name="Google Shape;1218;p39"/>
          <p:cNvPicPr preferRelativeResize="0"/>
          <p:nvPr/>
        </p:nvPicPr>
        <p:blipFill rotWithShape="1">
          <a:blip r:embed="rId5">
            <a:alphaModFix/>
          </a:blip>
          <a:srcRect b="0" l="0" r="0" t="0"/>
          <a:stretch/>
        </p:blipFill>
        <p:spPr>
          <a:xfrm>
            <a:off x="3357090" y="2635059"/>
            <a:ext cx="190145" cy="132647"/>
          </a:xfrm>
          <a:prstGeom prst="rect">
            <a:avLst/>
          </a:prstGeom>
          <a:noFill/>
          <a:ln>
            <a:noFill/>
          </a:ln>
        </p:spPr>
      </p:pic>
      <p:sp>
        <p:nvSpPr>
          <p:cNvPr id="1219" name="Google Shape;1219;p39"/>
          <p:cNvSpPr txBox="1"/>
          <p:nvPr/>
        </p:nvSpPr>
        <p:spPr>
          <a:xfrm>
            <a:off x="2509027" y="2292485"/>
            <a:ext cx="848360" cy="817880"/>
          </a:xfrm>
          <a:prstGeom prst="rect">
            <a:avLst/>
          </a:prstGeom>
          <a:solidFill>
            <a:srgbClr val="262626"/>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5410" marR="0" rtl="0" algn="l">
              <a:lnSpc>
                <a:spcPct val="100000"/>
              </a:lnSpc>
              <a:spcBef>
                <a:spcPts val="0"/>
              </a:spcBef>
              <a:spcAft>
                <a:spcPts val="0"/>
              </a:spcAft>
              <a:buNone/>
            </a:pPr>
            <a:r>
              <a:rPr b="1" lang="en-US" sz="2000">
                <a:solidFill>
                  <a:srgbClr val="FFFFFF"/>
                </a:solidFill>
                <a:latin typeface="Arial"/>
                <a:ea typeface="Arial"/>
                <a:cs typeface="Arial"/>
                <a:sym typeface="Arial"/>
              </a:rPr>
              <a:t>NORM</a:t>
            </a:r>
            <a:endParaRPr sz="2000">
              <a:solidFill>
                <a:schemeClr val="dk1"/>
              </a:solidFill>
              <a:latin typeface="Arial"/>
              <a:ea typeface="Arial"/>
              <a:cs typeface="Arial"/>
              <a:sym typeface="Arial"/>
            </a:endParaRPr>
          </a:p>
          <a:p>
            <a:pPr indent="0" lvl="0" marL="14605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20" name="Google Shape;1220;p39"/>
          <p:cNvSpPr txBox="1"/>
          <p:nvPr/>
        </p:nvSpPr>
        <p:spPr>
          <a:xfrm>
            <a:off x="3538834" y="2292485"/>
            <a:ext cx="795655" cy="817880"/>
          </a:xfrm>
          <a:prstGeom prst="rect">
            <a:avLst/>
          </a:prstGeom>
          <a:solidFill>
            <a:srgbClr val="262626"/>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3504" marR="0" rtl="0" algn="l">
              <a:lnSpc>
                <a:spcPct val="100000"/>
              </a:lnSpc>
              <a:spcBef>
                <a:spcPts val="0"/>
              </a:spcBef>
              <a:spcAft>
                <a:spcPts val="0"/>
              </a:spcAft>
              <a:buNone/>
            </a:pPr>
            <a:r>
              <a:rPr b="1" lang="en-US" sz="2000">
                <a:solidFill>
                  <a:srgbClr val="FFFFFF"/>
                </a:solidFill>
                <a:latin typeface="Arial"/>
                <a:ea typeface="Arial"/>
                <a:cs typeface="Arial"/>
                <a:sym typeface="Arial"/>
              </a:rPr>
              <a:t>POOL</a:t>
            </a:r>
            <a:endParaRPr sz="2000">
              <a:solidFill>
                <a:schemeClr val="dk1"/>
              </a:solidFill>
              <a:latin typeface="Arial"/>
              <a:ea typeface="Arial"/>
              <a:cs typeface="Arial"/>
              <a:sym typeface="Arial"/>
            </a:endParaRPr>
          </a:p>
          <a:p>
            <a:pPr indent="0" lvl="0" marL="119379"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21" name="Google Shape;1221;p39"/>
          <p:cNvSpPr txBox="1"/>
          <p:nvPr/>
        </p:nvSpPr>
        <p:spPr>
          <a:xfrm>
            <a:off x="958838" y="4325081"/>
            <a:ext cx="2219325"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2525">
            <a:spAutoFit/>
          </a:bodyPr>
          <a:lstStyle/>
          <a:p>
            <a:pPr indent="0" lvl="0" marL="101600" marR="0" rtl="0" algn="l">
              <a:lnSpc>
                <a:spcPct val="100000"/>
              </a:lnSpc>
              <a:spcBef>
                <a:spcPts val="0"/>
              </a:spcBef>
              <a:spcAft>
                <a:spcPts val="0"/>
              </a:spcAft>
              <a:buNone/>
            </a:pPr>
            <a:r>
              <a:rPr b="1" lang="en-US" sz="2400">
                <a:solidFill>
                  <a:schemeClr val="dk1"/>
                </a:solidFill>
                <a:latin typeface="Arial"/>
                <a:ea typeface="Arial"/>
                <a:cs typeface="Arial"/>
                <a:sym typeface="Arial"/>
              </a:rPr>
              <a:t>Normalization</a:t>
            </a:r>
            <a:endParaRPr sz="2400">
              <a:solidFill>
                <a:schemeClr val="dk1"/>
              </a:solidFill>
              <a:latin typeface="Arial"/>
              <a:ea typeface="Arial"/>
              <a:cs typeface="Arial"/>
              <a:sym typeface="Arial"/>
            </a:endParaRPr>
          </a:p>
        </p:txBody>
      </p:sp>
      <p:sp>
        <p:nvSpPr>
          <p:cNvPr id="1222" name="Google Shape;1222;p39"/>
          <p:cNvSpPr txBox="1"/>
          <p:nvPr/>
        </p:nvSpPr>
        <p:spPr>
          <a:xfrm>
            <a:off x="3793183" y="4325081"/>
            <a:ext cx="1770380"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5700">
            <a:spAutoFit/>
          </a:bodyPr>
          <a:lstStyle/>
          <a:p>
            <a:pPr indent="0" lvl="0" marL="327660" marR="0" rtl="0" algn="l">
              <a:lnSpc>
                <a:spcPct val="100000"/>
              </a:lnSpc>
              <a:spcBef>
                <a:spcPts val="0"/>
              </a:spcBef>
              <a:spcAft>
                <a:spcPts val="0"/>
              </a:spcAft>
              <a:buNone/>
            </a:pPr>
            <a:r>
              <a:rPr b="1" lang="en-US" sz="2400">
                <a:solidFill>
                  <a:schemeClr val="dk1"/>
                </a:solidFill>
                <a:latin typeface="Arial"/>
                <a:ea typeface="Arial"/>
                <a:cs typeface="Arial"/>
                <a:sym typeface="Arial"/>
              </a:rPr>
              <a:t>Pooling</a:t>
            </a:r>
            <a:endParaRPr sz="2400">
              <a:solidFill>
                <a:schemeClr val="dk1"/>
              </a:solidFill>
              <a:latin typeface="Arial"/>
              <a:ea typeface="Arial"/>
              <a:cs typeface="Arial"/>
              <a:sym typeface="Arial"/>
            </a:endParaRPr>
          </a:p>
        </p:txBody>
      </p:sp>
      <p:grpSp>
        <p:nvGrpSpPr>
          <p:cNvPr id="1223" name="Google Shape;1223;p39"/>
          <p:cNvGrpSpPr/>
          <p:nvPr/>
        </p:nvGrpSpPr>
        <p:grpSpPr>
          <a:xfrm>
            <a:off x="3935060" y="4997169"/>
            <a:ext cx="1486531" cy="729398"/>
            <a:chOff x="3935060" y="4997169"/>
            <a:chExt cx="1486531" cy="729398"/>
          </a:xfrm>
        </p:grpSpPr>
        <p:sp>
          <p:nvSpPr>
            <p:cNvPr id="1224" name="Google Shape;1224;p39"/>
            <p:cNvSpPr/>
            <p:nvPr/>
          </p:nvSpPr>
          <p:spPr>
            <a:xfrm>
              <a:off x="3935060" y="4997169"/>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39"/>
            <p:cNvSpPr/>
            <p:nvPr/>
          </p:nvSpPr>
          <p:spPr>
            <a:xfrm>
              <a:off x="3935060" y="4997169"/>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39"/>
            <p:cNvSpPr/>
            <p:nvPr/>
          </p:nvSpPr>
          <p:spPr>
            <a:xfrm>
              <a:off x="4034006" y="5121263"/>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39"/>
            <p:cNvSpPr/>
            <p:nvPr/>
          </p:nvSpPr>
          <p:spPr>
            <a:xfrm>
              <a:off x="4034006" y="5121263"/>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39"/>
            <p:cNvSpPr/>
            <p:nvPr/>
          </p:nvSpPr>
          <p:spPr>
            <a:xfrm>
              <a:off x="4132950" y="5245357"/>
              <a:ext cx="457834" cy="457200"/>
            </a:xfrm>
            <a:custGeom>
              <a:rect b="b" l="l" r="r" t="t"/>
              <a:pathLst>
                <a:path extrusionOk="0" h="457200" w="457835">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39"/>
            <p:cNvSpPr/>
            <p:nvPr/>
          </p:nvSpPr>
          <p:spPr>
            <a:xfrm>
              <a:off x="4132950" y="5245357"/>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39"/>
            <p:cNvSpPr/>
            <p:nvPr/>
          </p:nvSpPr>
          <p:spPr>
            <a:xfrm>
              <a:off x="5001461" y="5124752"/>
              <a:ext cx="293370" cy="293370"/>
            </a:xfrm>
            <a:custGeom>
              <a:rect b="b" l="l" r="r" t="t"/>
              <a:pathLst>
                <a:path extrusionOk="0" h="293370" w="293370">
                  <a:moveTo>
                    <a:pt x="292991" y="0"/>
                  </a:moveTo>
                  <a:lnTo>
                    <a:pt x="0" y="0"/>
                  </a:lnTo>
                  <a:lnTo>
                    <a:pt x="0" y="292863"/>
                  </a:lnTo>
                  <a:lnTo>
                    <a:pt x="292991" y="292863"/>
                  </a:lnTo>
                  <a:lnTo>
                    <a:pt x="292991"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39"/>
            <p:cNvSpPr/>
            <p:nvPr/>
          </p:nvSpPr>
          <p:spPr>
            <a:xfrm>
              <a:off x="5001461" y="5124752"/>
              <a:ext cx="293370" cy="293370"/>
            </a:xfrm>
            <a:custGeom>
              <a:rect b="b" l="l" r="r" t="t"/>
              <a:pathLst>
                <a:path extrusionOk="0" h="293370" w="293370">
                  <a:moveTo>
                    <a:pt x="0" y="0"/>
                  </a:moveTo>
                  <a:lnTo>
                    <a:pt x="292991" y="0"/>
                  </a:lnTo>
                  <a:lnTo>
                    <a:pt x="292991" y="292863"/>
                  </a:lnTo>
                  <a:lnTo>
                    <a:pt x="0" y="292863"/>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39"/>
            <p:cNvSpPr/>
            <p:nvPr/>
          </p:nvSpPr>
          <p:spPr>
            <a:xfrm>
              <a:off x="5064842" y="5204240"/>
              <a:ext cx="293370" cy="293370"/>
            </a:xfrm>
            <a:custGeom>
              <a:rect b="b" l="l" r="r" t="t"/>
              <a:pathLst>
                <a:path extrusionOk="0" h="293370" w="293370">
                  <a:moveTo>
                    <a:pt x="292991" y="0"/>
                  </a:moveTo>
                  <a:lnTo>
                    <a:pt x="0" y="0"/>
                  </a:lnTo>
                  <a:lnTo>
                    <a:pt x="0" y="292863"/>
                  </a:lnTo>
                  <a:lnTo>
                    <a:pt x="292991" y="292863"/>
                  </a:lnTo>
                  <a:lnTo>
                    <a:pt x="292991"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39"/>
            <p:cNvSpPr/>
            <p:nvPr/>
          </p:nvSpPr>
          <p:spPr>
            <a:xfrm>
              <a:off x="5064842" y="5204240"/>
              <a:ext cx="293370" cy="293370"/>
            </a:xfrm>
            <a:custGeom>
              <a:rect b="b" l="l" r="r" t="t"/>
              <a:pathLst>
                <a:path extrusionOk="0" h="293370" w="293370">
                  <a:moveTo>
                    <a:pt x="0" y="0"/>
                  </a:moveTo>
                  <a:lnTo>
                    <a:pt x="292991" y="0"/>
                  </a:lnTo>
                  <a:lnTo>
                    <a:pt x="292991" y="292863"/>
                  </a:lnTo>
                  <a:lnTo>
                    <a:pt x="0" y="292863"/>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39"/>
            <p:cNvSpPr/>
            <p:nvPr/>
          </p:nvSpPr>
          <p:spPr>
            <a:xfrm>
              <a:off x="5128221" y="5283729"/>
              <a:ext cx="293370" cy="293370"/>
            </a:xfrm>
            <a:custGeom>
              <a:rect b="b" l="l" r="r" t="t"/>
              <a:pathLst>
                <a:path extrusionOk="0" h="293370" w="293370">
                  <a:moveTo>
                    <a:pt x="292991" y="0"/>
                  </a:moveTo>
                  <a:lnTo>
                    <a:pt x="0" y="0"/>
                  </a:lnTo>
                  <a:lnTo>
                    <a:pt x="0" y="292863"/>
                  </a:lnTo>
                  <a:lnTo>
                    <a:pt x="292991" y="292863"/>
                  </a:lnTo>
                  <a:lnTo>
                    <a:pt x="292991"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39"/>
            <p:cNvSpPr/>
            <p:nvPr/>
          </p:nvSpPr>
          <p:spPr>
            <a:xfrm>
              <a:off x="5128221" y="5283729"/>
              <a:ext cx="293370" cy="293370"/>
            </a:xfrm>
            <a:custGeom>
              <a:rect b="b" l="l" r="r" t="t"/>
              <a:pathLst>
                <a:path extrusionOk="0" h="293370" w="293370">
                  <a:moveTo>
                    <a:pt x="0" y="0"/>
                  </a:moveTo>
                  <a:lnTo>
                    <a:pt x="292991" y="0"/>
                  </a:lnTo>
                  <a:lnTo>
                    <a:pt x="292991" y="292863"/>
                  </a:lnTo>
                  <a:lnTo>
                    <a:pt x="0" y="292863"/>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39"/>
            <p:cNvSpPr/>
            <p:nvPr/>
          </p:nvSpPr>
          <p:spPr>
            <a:xfrm>
              <a:off x="4490615" y="5126695"/>
              <a:ext cx="574040" cy="80645"/>
            </a:xfrm>
            <a:custGeom>
              <a:rect b="b" l="l" r="r" t="t"/>
              <a:pathLst>
                <a:path extrusionOk="0" h="80645" w="574039">
                  <a:moveTo>
                    <a:pt x="0" y="0"/>
                  </a:moveTo>
                  <a:lnTo>
                    <a:pt x="573980" y="80558"/>
                  </a:lnTo>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39"/>
            <p:cNvSpPr/>
            <p:nvPr/>
          </p:nvSpPr>
          <p:spPr>
            <a:xfrm>
              <a:off x="4483868" y="5496178"/>
              <a:ext cx="587375" cy="81280"/>
            </a:xfrm>
            <a:custGeom>
              <a:rect b="b" l="l" r="r" t="t"/>
              <a:pathLst>
                <a:path extrusionOk="0" h="81279" w="587375">
                  <a:moveTo>
                    <a:pt x="0" y="80820"/>
                  </a:moveTo>
                  <a:lnTo>
                    <a:pt x="587077" y="0"/>
                  </a:lnTo>
                </a:path>
              </a:pathLst>
            </a:custGeom>
            <a:noFill/>
            <a:ln cap="flat" cmpd="sng" w="28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39"/>
            <p:cNvSpPr/>
            <p:nvPr/>
          </p:nvSpPr>
          <p:spPr>
            <a:xfrm>
              <a:off x="4672479" y="5001397"/>
              <a:ext cx="215265" cy="725170"/>
            </a:xfrm>
            <a:custGeom>
              <a:rect b="b" l="l" r="r" t="t"/>
              <a:pathLst>
                <a:path extrusionOk="0" h="725170" w="215264">
                  <a:moveTo>
                    <a:pt x="161265" y="0"/>
                  </a:moveTo>
                  <a:lnTo>
                    <a:pt x="53755" y="0"/>
                  </a:lnTo>
                  <a:lnTo>
                    <a:pt x="53755" y="617628"/>
                  </a:lnTo>
                  <a:lnTo>
                    <a:pt x="0" y="617628"/>
                  </a:lnTo>
                  <a:lnTo>
                    <a:pt x="107510" y="725139"/>
                  </a:lnTo>
                  <a:lnTo>
                    <a:pt x="215021" y="617628"/>
                  </a:lnTo>
                  <a:lnTo>
                    <a:pt x="161265" y="617628"/>
                  </a:lnTo>
                  <a:lnTo>
                    <a:pt x="16126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9" name="Google Shape;1239;p39"/>
          <p:cNvSpPr/>
          <p:nvPr/>
        </p:nvSpPr>
        <p:spPr>
          <a:xfrm>
            <a:off x="3924634" y="3102544"/>
            <a:ext cx="734060" cy="1144270"/>
          </a:xfrm>
          <a:custGeom>
            <a:rect b="b" l="l" r="r" t="t"/>
            <a:pathLst>
              <a:path extrusionOk="0" h="1144270" w="734060">
                <a:moveTo>
                  <a:pt x="597108" y="1032606"/>
                </a:moveTo>
                <a:lnTo>
                  <a:pt x="589855" y="1033453"/>
                </a:lnTo>
                <a:lnTo>
                  <a:pt x="583448" y="1036958"/>
                </a:lnTo>
                <a:lnTo>
                  <a:pt x="578713" y="1042857"/>
                </a:lnTo>
                <a:lnTo>
                  <a:pt x="576639" y="1050132"/>
                </a:lnTo>
                <a:lnTo>
                  <a:pt x="577486" y="1057386"/>
                </a:lnTo>
                <a:lnTo>
                  <a:pt x="580991" y="1063793"/>
                </a:lnTo>
                <a:lnTo>
                  <a:pt x="586892" y="1068527"/>
                </a:lnTo>
                <a:lnTo>
                  <a:pt x="733460" y="1144269"/>
                </a:lnTo>
                <a:lnTo>
                  <a:pt x="732965" y="1131143"/>
                </a:lnTo>
                <a:lnTo>
                  <a:pt x="716342" y="1131143"/>
                </a:lnTo>
                <a:lnTo>
                  <a:pt x="709042" y="1130942"/>
                </a:lnTo>
                <a:lnTo>
                  <a:pt x="702349" y="1128019"/>
                </a:lnTo>
                <a:lnTo>
                  <a:pt x="697111" y="1122563"/>
                </a:lnTo>
                <a:lnTo>
                  <a:pt x="659341" y="1063080"/>
                </a:lnTo>
                <a:lnTo>
                  <a:pt x="604383" y="1034680"/>
                </a:lnTo>
                <a:lnTo>
                  <a:pt x="597108" y="1032606"/>
                </a:lnTo>
                <a:close/>
              </a:path>
              <a:path extrusionOk="0" h="1144270" w="734060">
                <a:moveTo>
                  <a:pt x="659341" y="1063080"/>
                </a:moveTo>
                <a:lnTo>
                  <a:pt x="697111" y="1122563"/>
                </a:lnTo>
                <a:lnTo>
                  <a:pt x="702349" y="1128019"/>
                </a:lnTo>
                <a:lnTo>
                  <a:pt x="709042" y="1130942"/>
                </a:lnTo>
                <a:lnTo>
                  <a:pt x="716342" y="1131143"/>
                </a:lnTo>
                <a:lnTo>
                  <a:pt x="723404" y="1128432"/>
                </a:lnTo>
                <a:lnTo>
                  <a:pt x="728862" y="1123194"/>
                </a:lnTo>
                <a:lnTo>
                  <a:pt x="731785" y="1116501"/>
                </a:lnTo>
                <a:lnTo>
                  <a:pt x="731879" y="1113071"/>
                </a:lnTo>
                <a:lnTo>
                  <a:pt x="694157" y="1113071"/>
                </a:lnTo>
                <a:lnTo>
                  <a:pt x="692927" y="1080436"/>
                </a:lnTo>
                <a:lnTo>
                  <a:pt x="659341" y="1063080"/>
                </a:lnTo>
                <a:close/>
              </a:path>
              <a:path extrusionOk="0" h="1144270" w="734060">
                <a:moveTo>
                  <a:pt x="707492" y="961085"/>
                </a:moveTo>
                <a:lnTo>
                  <a:pt x="700138" y="962860"/>
                </a:lnTo>
                <a:lnTo>
                  <a:pt x="694241" y="967168"/>
                </a:lnTo>
                <a:lnTo>
                  <a:pt x="690389" y="973372"/>
                </a:lnTo>
                <a:lnTo>
                  <a:pt x="689172" y="980838"/>
                </a:lnTo>
                <a:lnTo>
                  <a:pt x="691503" y="1042655"/>
                </a:lnTo>
                <a:lnTo>
                  <a:pt x="729274" y="1102138"/>
                </a:lnTo>
                <a:lnTo>
                  <a:pt x="731985" y="1109201"/>
                </a:lnTo>
                <a:lnTo>
                  <a:pt x="731785" y="1116501"/>
                </a:lnTo>
                <a:lnTo>
                  <a:pt x="728862" y="1123194"/>
                </a:lnTo>
                <a:lnTo>
                  <a:pt x="723404" y="1128432"/>
                </a:lnTo>
                <a:lnTo>
                  <a:pt x="716342" y="1131143"/>
                </a:lnTo>
                <a:lnTo>
                  <a:pt x="732965" y="1131143"/>
                </a:lnTo>
                <a:lnTo>
                  <a:pt x="727246" y="979403"/>
                </a:lnTo>
                <a:lnTo>
                  <a:pt x="725471" y="972050"/>
                </a:lnTo>
                <a:lnTo>
                  <a:pt x="721163" y="966153"/>
                </a:lnTo>
                <a:lnTo>
                  <a:pt x="714958" y="962301"/>
                </a:lnTo>
                <a:lnTo>
                  <a:pt x="707492" y="961085"/>
                </a:lnTo>
                <a:close/>
              </a:path>
              <a:path extrusionOk="0" h="1144270" w="734060">
                <a:moveTo>
                  <a:pt x="692927" y="1080436"/>
                </a:moveTo>
                <a:lnTo>
                  <a:pt x="694157" y="1113071"/>
                </a:lnTo>
                <a:lnTo>
                  <a:pt x="721940" y="1095429"/>
                </a:lnTo>
                <a:lnTo>
                  <a:pt x="692927" y="1080436"/>
                </a:lnTo>
                <a:close/>
              </a:path>
              <a:path extrusionOk="0" h="1144270" w="734060">
                <a:moveTo>
                  <a:pt x="691503" y="1042655"/>
                </a:moveTo>
                <a:lnTo>
                  <a:pt x="692927" y="1080436"/>
                </a:lnTo>
                <a:lnTo>
                  <a:pt x="721940" y="1095429"/>
                </a:lnTo>
                <a:lnTo>
                  <a:pt x="694157" y="1113071"/>
                </a:lnTo>
                <a:lnTo>
                  <a:pt x="731879" y="1113071"/>
                </a:lnTo>
                <a:lnTo>
                  <a:pt x="731985" y="1109201"/>
                </a:lnTo>
                <a:lnTo>
                  <a:pt x="729274" y="1102138"/>
                </a:lnTo>
                <a:lnTo>
                  <a:pt x="691503" y="1042655"/>
                </a:lnTo>
                <a:close/>
              </a:path>
              <a:path extrusionOk="0" h="1144270" w="734060">
                <a:moveTo>
                  <a:pt x="669196" y="1029231"/>
                </a:moveTo>
                <a:lnTo>
                  <a:pt x="662134" y="1031942"/>
                </a:lnTo>
                <a:lnTo>
                  <a:pt x="656677" y="1037180"/>
                </a:lnTo>
                <a:lnTo>
                  <a:pt x="653753" y="1043873"/>
                </a:lnTo>
                <a:lnTo>
                  <a:pt x="653553" y="1051173"/>
                </a:lnTo>
                <a:lnTo>
                  <a:pt x="656264" y="1058234"/>
                </a:lnTo>
                <a:lnTo>
                  <a:pt x="659341" y="1063080"/>
                </a:lnTo>
                <a:lnTo>
                  <a:pt x="692927" y="1080436"/>
                </a:lnTo>
                <a:lnTo>
                  <a:pt x="691503" y="1042655"/>
                </a:lnTo>
                <a:lnTo>
                  <a:pt x="688427" y="1037812"/>
                </a:lnTo>
                <a:lnTo>
                  <a:pt x="683188" y="1032355"/>
                </a:lnTo>
                <a:lnTo>
                  <a:pt x="676496" y="1029431"/>
                </a:lnTo>
                <a:lnTo>
                  <a:pt x="669196" y="1029231"/>
                </a:lnTo>
                <a:close/>
              </a:path>
              <a:path extrusionOk="0" h="1144270" w="734060">
                <a:moveTo>
                  <a:pt x="587501" y="900577"/>
                </a:moveTo>
                <a:lnTo>
                  <a:pt x="580439" y="903288"/>
                </a:lnTo>
                <a:lnTo>
                  <a:pt x="574982" y="908526"/>
                </a:lnTo>
                <a:lnTo>
                  <a:pt x="572059" y="915219"/>
                </a:lnTo>
                <a:lnTo>
                  <a:pt x="571858" y="922519"/>
                </a:lnTo>
                <a:lnTo>
                  <a:pt x="574569" y="929581"/>
                </a:lnTo>
                <a:lnTo>
                  <a:pt x="615416" y="993908"/>
                </a:lnTo>
                <a:lnTo>
                  <a:pt x="620655" y="999365"/>
                </a:lnTo>
                <a:lnTo>
                  <a:pt x="627348" y="1002289"/>
                </a:lnTo>
                <a:lnTo>
                  <a:pt x="634648" y="1002489"/>
                </a:lnTo>
                <a:lnTo>
                  <a:pt x="641710" y="999778"/>
                </a:lnTo>
                <a:lnTo>
                  <a:pt x="647167" y="994539"/>
                </a:lnTo>
                <a:lnTo>
                  <a:pt x="650090" y="987847"/>
                </a:lnTo>
                <a:lnTo>
                  <a:pt x="650291" y="980547"/>
                </a:lnTo>
                <a:lnTo>
                  <a:pt x="647580" y="973485"/>
                </a:lnTo>
                <a:lnTo>
                  <a:pt x="606733" y="909158"/>
                </a:lnTo>
                <a:lnTo>
                  <a:pt x="601494" y="903701"/>
                </a:lnTo>
                <a:lnTo>
                  <a:pt x="594802" y="900777"/>
                </a:lnTo>
                <a:lnTo>
                  <a:pt x="587501" y="900577"/>
                </a:lnTo>
                <a:close/>
              </a:path>
              <a:path extrusionOk="0" h="1144270" w="734060">
                <a:moveTo>
                  <a:pt x="505807" y="771923"/>
                </a:moveTo>
                <a:lnTo>
                  <a:pt x="498745" y="774633"/>
                </a:lnTo>
                <a:lnTo>
                  <a:pt x="493288" y="779872"/>
                </a:lnTo>
                <a:lnTo>
                  <a:pt x="490365" y="786564"/>
                </a:lnTo>
                <a:lnTo>
                  <a:pt x="490164" y="793865"/>
                </a:lnTo>
                <a:lnTo>
                  <a:pt x="492875" y="800927"/>
                </a:lnTo>
                <a:lnTo>
                  <a:pt x="533722" y="865254"/>
                </a:lnTo>
                <a:lnTo>
                  <a:pt x="538961" y="870712"/>
                </a:lnTo>
                <a:lnTo>
                  <a:pt x="545653" y="873635"/>
                </a:lnTo>
                <a:lnTo>
                  <a:pt x="552953" y="873835"/>
                </a:lnTo>
                <a:lnTo>
                  <a:pt x="560016" y="871124"/>
                </a:lnTo>
                <a:lnTo>
                  <a:pt x="565473" y="865885"/>
                </a:lnTo>
                <a:lnTo>
                  <a:pt x="568396" y="859193"/>
                </a:lnTo>
                <a:lnTo>
                  <a:pt x="568597" y="851893"/>
                </a:lnTo>
                <a:lnTo>
                  <a:pt x="565886" y="844831"/>
                </a:lnTo>
                <a:lnTo>
                  <a:pt x="525039" y="780503"/>
                </a:lnTo>
                <a:lnTo>
                  <a:pt x="519800" y="775046"/>
                </a:lnTo>
                <a:lnTo>
                  <a:pt x="513108" y="772123"/>
                </a:lnTo>
                <a:lnTo>
                  <a:pt x="505807" y="771923"/>
                </a:lnTo>
                <a:close/>
              </a:path>
              <a:path extrusionOk="0" h="1144270" w="734060">
                <a:moveTo>
                  <a:pt x="424113" y="643269"/>
                </a:moveTo>
                <a:lnTo>
                  <a:pt x="417051" y="645980"/>
                </a:lnTo>
                <a:lnTo>
                  <a:pt x="411594" y="651219"/>
                </a:lnTo>
                <a:lnTo>
                  <a:pt x="408670" y="657911"/>
                </a:lnTo>
                <a:lnTo>
                  <a:pt x="408470" y="665211"/>
                </a:lnTo>
                <a:lnTo>
                  <a:pt x="411181" y="672274"/>
                </a:lnTo>
                <a:lnTo>
                  <a:pt x="452028" y="736601"/>
                </a:lnTo>
                <a:lnTo>
                  <a:pt x="457267" y="742058"/>
                </a:lnTo>
                <a:lnTo>
                  <a:pt x="463959" y="744981"/>
                </a:lnTo>
                <a:lnTo>
                  <a:pt x="471259" y="745182"/>
                </a:lnTo>
                <a:lnTo>
                  <a:pt x="478322" y="742471"/>
                </a:lnTo>
                <a:lnTo>
                  <a:pt x="483779" y="737232"/>
                </a:lnTo>
                <a:lnTo>
                  <a:pt x="486702" y="730539"/>
                </a:lnTo>
                <a:lnTo>
                  <a:pt x="486903" y="723239"/>
                </a:lnTo>
                <a:lnTo>
                  <a:pt x="484192" y="716176"/>
                </a:lnTo>
                <a:lnTo>
                  <a:pt x="443345" y="651850"/>
                </a:lnTo>
                <a:lnTo>
                  <a:pt x="438106" y="646393"/>
                </a:lnTo>
                <a:lnTo>
                  <a:pt x="431414" y="643469"/>
                </a:lnTo>
                <a:lnTo>
                  <a:pt x="424113" y="643269"/>
                </a:lnTo>
                <a:close/>
              </a:path>
              <a:path extrusionOk="0" h="1144270" w="734060">
                <a:moveTo>
                  <a:pt x="342419" y="514615"/>
                </a:moveTo>
                <a:lnTo>
                  <a:pt x="335357" y="517326"/>
                </a:lnTo>
                <a:lnTo>
                  <a:pt x="329900" y="522565"/>
                </a:lnTo>
                <a:lnTo>
                  <a:pt x="326976" y="529257"/>
                </a:lnTo>
                <a:lnTo>
                  <a:pt x="326776" y="536557"/>
                </a:lnTo>
                <a:lnTo>
                  <a:pt x="329487" y="543619"/>
                </a:lnTo>
                <a:lnTo>
                  <a:pt x="370334" y="607947"/>
                </a:lnTo>
                <a:lnTo>
                  <a:pt x="375573" y="613404"/>
                </a:lnTo>
                <a:lnTo>
                  <a:pt x="382265" y="616327"/>
                </a:lnTo>
                <a:lnTo>
                  <a:pt x="389565" y="616528"/>
                </a:lnTo>
                <a:lnTo>
                  <a:pt x="396628" y="613817"/>
                </a:lnTo>
                <a:lnTo>
                  <a:pt x="402085" y="608578"/>
                </a:lnTo>
                <a:lnTo>
                  <a:pt x="405008" y="601885"/>
                </a:lnTo>
                <a:lnTo>
                  <a:pt x="405209" y="594585"/>
                </a:lnTo>
                <a:lnTo>
                  <a:pt x="402498" y="587523"/>
                </a:lnTo>
                <a:lnTo>
                  <a:pt x="361651" y="523196"/>
                </a:lnTo>
                <a:lnTo>
                  <a:pt x="356412" y="517739"/>
                </a:lnTo>
                <a:lnTo>
                  <a:pt x="349720" y="514815"/>
                </a:lnTo>
                <a:lnTo>
                  <a:pt x="342419" y="514615"/>
                </a:lnTo>
                <a:close/>
              </a:path>
              <a:path extrusionOk="0" h="1144270" w="734060">
                <a:moveTo>
                  <a:pt x="260725" y="385961"/>
                </a:moveTo>
                <a:lnTo>
                  <a:pt x="253663" y="388673"/>
                </a:lnTo>
                <a:lnTo>
                  <a:pt x="248206" y="393911"/>
                </a:lnTo>
                <a:lnTo>
                  <a:pt x="245282" y="400603"/>
                </a:lnTo>
                <a:lnTo>
                  <a:pt x="245082" y="407903"/>
                </a:lnTo>
                <a:lnTo>
                  <a:pt x="247793" y="414966"/>
                </a:lnTo>
                <a:lnTo>
                  <a:pt x="288640" y="479292"/>
                </a:lnTo>
                <a:lnTo>
                  <a:pt x="293879" y="484750"/>
                </a:lnTo>
                <a:lnTo>
                  <a:pt x="300571" y="487673"/>
                </a:lnTo>
                <a:lnTo>
                  <a:pt x="307871" y="487874"/>
                </a:lnTo>
                <a:lnTo>
                  <a:pt x="314934" y="485162"/>
                </a:lnTo>
                <a:lnTo>
                  <a:pt x="320391" y="479924"/>
                </a:lnTo>
                <a:lnTo>
                  <a:pt x="323314" y="473232"/>
                </a:lnTo>
                <a:lnTo>
                  <a:pt x="323514" y="465931"/>
                </a:lnTo>
                <a:lnTo>
                  <a:pt x="320804" y="458869"/>
                </a:lnTo>
                <a:lnTo>
                  <a:pt x="279957" y="394543"/>
                </a:lnTo>
                <a:lnTo>
                  <a:pt x="274718" y="389085"/>
                </a:lnTo>
                <a:lnTo>
                  <a:pt x="268025" y="386162"/>
                </a:lnTo>
                <a:lnTo>
                  <a:pt x="260725" y="385961"/>
                </a:lnTo>
                <a:close/>
              </a:path>
              <a:path extrusionOk="0" h="1144270" w="734060">
                <a:moveTo>
                  <a:pt x="179031" y="257307"/>
                </a:moveTo>
                <a:lnTo>
                  <a:pt x="171969" y="260018"/>
                </a:lnTo>
                <a:lnTo>
                  <a:pt x="166511" y="265257"/>
                </a:lnTo>
                <a:lnTo>
                  <a:pt x="163588" y="271949"/>
                </a:lnTo>
                <a:lnTo>
                  <a:pt x="163388" y="279249"/>
                </a:lnTo>
                <a:lnTo>
                  <a:pt x="166099" y="286312"/>
                </a:lnTo>
                <a:lnTo>
                  <a:pt x="206946" y="350639"/>
                </a:lnTo>
                <a:lnTo>
                  <a:pt x="212185" y="356096"/>
                </a:lnTo>
                <a:lnTo>
                  <a:pt x="218877" y="359019"/>
                </a:lnTo>
                <a:lnTo>
                  <a:pt x="226177" y="359220"/>
                </a:lnTo>
                <a:lnTo>
                  <a:pt x="233240" y="356509"/>
                </a:lnTo>
                <a:lnTo>
                  <a:pt x="238697" y="351270"/>
                </a:lnTo>
                <a:lnTo>
                  <a:pt x="241620" y="344578"/>
                </a:lnTo>
                <a:lnTo>
                  <a:pt x="241820" y="337278"/>
                </a:lnTo>
                <a:lnTo>
                  <a:pt x="239110" y="330216"/>
                </a:lnTo>
                <a:lnTo>
                  <a:pt x="198262" y="265888"/>
                </a:lnTo>
                <a:lnTo>
                  <a:pt x="193023" y="260431"/>
                </a:lnTo>
                <a:lnTo>
                  <a:pt x="186331" y="257508"/>
                </a:lnTo>
                <a:lnTo>
                  <a:pt x="179031" y="257307"/>
                </a:lnTo>
                <a:close/>
              </a:path>
              <a:path extrusionOk="0" h="1144270" w="734060">
                <a:moveTo>
                  <a:pt x="97337" y="128653"/>
                </a:moveTo>
                <a:lnTo>
                  <a:pt x="90275" y="131364"/>
                </a:lnTo>
                <a:lnTo>
                  <a:pt x="84817" y="136603"/>
                </a:lnTo>
                <a:lnTo>
                  <a:pt x="81894" y="143296"/>
                </a:lnTo>
                <a:lnTo>
                  <a:pt x="81694" y="150596"/>
                </a:lnTo>
                <a:lnTo>
                  <a:pt x="84405" y="157658"/>
                </a:lnTo>
                <a:lnTo>
                  <a:pt x="125252" y="221985"/>
                </a:lnTo>
                <a:lnTo>
                  <a:pt x="130491" y="227442"/>
                </a:lnTo>
                <a:lnTo>
                  <a:pt x="137183" y="230366"/>
                </a:lnTo>
                <a:lnTo>
                  <a:pt x="144483" y="230566"/>
                </a:lnTo>
                <a:lnTo>
                  <a:pt x="151545" y="227855"/>
                </a:lnTo>
                <a:lnTo>
                  <a:pt x="157002" y="222616"/>
                </a:lnTo>
                <a:lnTo>
                  <a:pt x="159926" y="215924"/>
                </a:lnTo>
                <a:lnTo>
                  <a:pt x="160126" y="208624"/>
                </a:lnTo>
                <a:lnTo>
                  <a:pt x="157415" y="201561"/>
                </a:lnTo>
                <a:lnTo>
                  <a:pt x="116568" y="137234"/>
                </a:lnTo>
                <a:lnTo>
                  <a:pt x="111329" y="131777"/>
                </a:lnTo>
                <a:lnTo>
                  <a:pt x="104637" y="128854"/>
                </a:lnTo>
                <a:lnTo>
                  <a:pt x="97337" y="128653"/>
                </a:lnTo>
                <a:close/>
              </a:path>
              <a:path extrusionOk="0" h="1144270" w="734060">
                <a:moveTo>
                  <a:pt x="15643" y="0"/>
                </a:moveTo>
                <a:lnTo>
                  <a:pt x="8581" y="2711"/>
                </a:lnTo>
                <a:lnTo>
                  <a:pt x="3123" y="7950"/>
                </a:lnTo>
                <a:lnTo>
                  <a:pt x="200" y="14642"/>
                </a:lnTo>
                <a:lnTo>
                  <a:pt x="0" y="21942"/>
                </a:lnTo>
                <a:lnTo>
                  <a:pt x="2711" y="29004"/>
                </a:lnTo>
                <a:lnTo>
                  <a:pt x="43558" y="93330"/>
                </a:lnTo>
                <a:lnTo>
                  <a:pt x="48797" y="98788"/>
                </a:lnTo>
                <a:lnTo>
                  <a:pt x="55489" y="101711"/>
                </a:lnTo>
                <a:lnTo>
                  <a:pt x="62789" y="101912"/>
                </a:lnTo>
                <a:lnTo>
                  <a:pt x="69851" y="99200"/>
                </a:lnTo>
                <a:lnTo>
                  <a:pt x="75308" y="93962"/>
                </a:lnTo>
                <a:lnTo>
                  <a:pt x="78232" y="87270"/>
                </a:lnTo>
                <a:lnTo>
                  <a:pt x="78432" y="79970"/>
                </a:lnTo>
                <a:lnTo>
                  <a:pt x="75721" y="72908"/>
                </a:lnTo>
                <a:lnTo>
                  <a:pt x="34874" y="8581"/>
                </a:lnTo>
                <a:lnTo>
                  <a:pt x="29635" y="3123"/>
                </a:lnTo>
                <a:lnTo>
                  <a:pt x="22943" y="200"/>
                </a:lnTo>
                <a:lnTo>
                  <a:pt x="15643"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40" name="Google Shape;1240;p39"/>
          <p:cNvGrpSpPr/>
          <p:nvPr/>
        </p:nvGrpSpPr>
        <p:grpSpPr>
          <a:xfrm>
            <a:off x="1174021" y="4971073"/>
            <a:ext cx="711432" cy="705387"/>
            <a:chOff x="1174021" y="4971073"/>
            <a:chExt cx="711432" cy="705387"/>
          </a:xfrm>
        </p:grpSpPr>
        <p:sp>
          <p:nvSpPr>
            <p:cNvPr id="1241" name="Google Shape;1241;p39"/>
            <p:cNvSpPr/>
            <p:nvPr/>
          </p:nvSpPr>
          <p:spPr>
            <a:xfrm>
              <a:off x="1229729" y="4971073"/>
              <a:ext cx="457834" cy="457200"/>
            </a:xfrm>
            <a:custGeom>
              <a:rect b="b" l="l" r="r" t="t"/>
              <a:pathLst>
                <a:path extrusionOk="0" h="457200" w="457835">
                  <a:moveTo>
                    <a:pt x="457401" y="0"/>
                  </a:moveTo>
                  <a:lnTo>
                    <a:pt x="0" y="0"/>
                  </a:lnTo>
                  <a:lnTo>
                    <a:pt x="0" y="457200"/>
                  </a:lnTo>
                  <a:lnTo>
                    <a:pt x="457401" y="457200"/>
                  </a:lnTo>
                  <a:lnTo>
                    <a:pt x="457401"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39"/>
            <p:cNvSpPr/>
            <p:nvPr/>
          </p:nvSpPr>
          <p:spPr>
            <a:xfrm>
              <a:off x="1229729" y="4971073"/>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39"/>
            <p:cNvSpPr/>
            <p:nvPr/>
          </p:nvSpPr>
          <p:spPr>
            <a:xfrm>
              <a:off x="1328675" y="5095166"/>
              <a:ext cx="457834" cy="457200"/>
            </a:xfrm>
            <a:custGeom>
              <a:rect b="b" l="l" r="r" t="t"/>
              <a:pathLst>
                <a:path extrusionOk="0" h="457200" w="457835">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39"/>
            <p:cNvSpPr/>
            <p:nvPr/>
          </p:nvSpPr>
          <p:spPr>
            <a:xfrm>
              <a:off x="1328675" y="5095166"/>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39"/>
            <p:cNvSpPr/>
            <p:nvPr/>
          </p:nvSpPr>
          <p:spPr>
            <a:xfrm>
              <a:off x="1427619" y="5219260"/>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39"/>
            <p:cNvSpPr/>
            <p:nvPr/>
          </p:nvSpPr>
          <p:spPr>
            <a:xfrm>
              <a:off x="1427619" y="5219260"/>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39"/>
            <p:cNvSpPr/>
            <p:nvPr/>
          </p:nvSpPr>
          <p:spPr>
            <a:xfrm>
              <a:off x="1174021" y="5140573"/>
              <a:ext cx="280035" cy="351155"/>
            </a:xfrm>
            <a:custGeom>
              <a:rect b="b" l="l" r="r" t="t"/>
              <a:pathLst>
                <a:path extrusionOk="0" h="351154" w="280034">
                  <a:moveTo>
                    <a:pt x="167316" y="276639"/>
                  </a:moveTo>
                  <a:lnTo>
                    <a:pt x="159041" y="280292"/>
                  </a:lnTo>
                  <a:lnTo>
                    <a:pt x="153340" y="295008"/>
                  </a:lnTo>
                  <a:lnTo>
                    <a:pt x="156994" y="303283"/>
                  </a:lnTo>
                  <a:lnTo>
                    <a:pt x="279733" y="350833"/>
                  </a:lnTo>
                  <a:lnTo>
                    <a:pt x="277796" y="337571"/>
                  </a:lnTo>
                  <a:lnTo>
                    <a:pt x="250885" y="337571"/>
                  </a:lnTo>
                  <a:lnTo>
                    <a:pt x="217938" y="296250"/>
                  </a:lnTo>
                  <a:lnTo>
                    <a:pt x="167316" y="276639"/>
                  </a:lnTo>
                  <a:close/>
                </a:path>
                <a:path extrusionOk="0" h="351154" w="280034">
                  <a:moveTo>
                    <a:pt x="217938" y="296250"/>
                  </a:moveTo>
                  <a:lnTo>
                    <a:pt x="250885" y="337571"/>
                  </a:lnTo>
                  <a:lnTo>
                    <a:pt x="259466" y="330728"/>
                  </a:lnTo>
                  <a:lnTo>
                    <a:pt x="247918" y="330728"/>
                  </a:lnTo>
                  <a:lnTo>
                    <a:pt x="244378" y="306493"/>
                  </a:lnTo>
                  <a:lnTo>
                    <a:pt x="217938" y="296250"/>
                  </a:lnTo>
                  <a:close/>
                </a:path>
                <a:path extrusionOk="0" h="351154" w="280034">
                  <a:moveTo>
                    <a:pt x="253454" y="215183"/>
                  </a:moveTo>
                  <a:lnTo>
                    <a:pt x="237838" y="217464"/>
                  </a:lnTo>
                  <a:lnTo>
                    <a:pt x="232433" y="224718"/>
                  </a:lnTo>
                  <a:lnTo>
                    <a:pt x="240279" y="278433"/>
                  </a:lnTo>
                  <a:lnTo>
                    <a:pt x="273227" y="319755"/>
                  </a:lnTo>
                  <a:lnTo>
                    <a:pt x="250885" y="337571"/>
                  </a:lnTo>
                  <a:lnTo>
                    <a:pt x="277796" y="337571"/>
                  </a:lnTo>
                  <a:lnTo>
                    <a:pt x="260708" y="220588"/>
                  </a:lnTo>
                  <a:lnTo>
                    <a:pt x="253454" y="215183"/>
                  </a:lnTo>
                  <a:close/>
                </a:path>
                <a:path extrusionOk="0" h="351154" w="280034">
                  <a:moveTo>
                    <a:pt x="244378" y="306493"/>
                  </a:moveTo>
                  <a:lnTo>
                    <a:pt x="247918" y="330728"/>
                  </a:lnTo>
                  <a:lnTo>
                    <a:pt x="267217" y="315341"/>
                  </a:lnTo>
                  <a:lnTo>
                    <a:pt x="244378" y="306493"/>
                  </a:lnTo>
                  <a:close/>
                </a:path>
                <a:path extrusionOk="0" h="351154" w="280034">
                  <a:moveTo>
                    <a:pt x="240279" y="278433"/>
                  </a:moveTo>
                  <a:lnTo>
                    <a:pt x="244378" y="306493"/>
                  </a:lnTo>
                  <a:lnTo>
                    <a:pt x="267217" y="315341"/>
                  </a:lnTo>
                  <a:lnTo>
                    <a:pt x="247918" y="330728"/>
                  </a:lnTo>
                  <a:lnTo>
                    <a:pt x="259466" y="330728"/>
                  </a:lnTo>
                  <a:lnTo>
                    <a:pt x="273227" y="319755"/>
                  </a:lnTo>
                  <a:lnTo>
                    <a:pt x="240279" y="278433"/>
                  </a:lnTo>
                  <a:close/>
                </a:path>
                <a:path extrusionOk="0" h="351154" w="280034">
                  <a:moveTo>
                    <a:pt x="35355" y="44341"/>
                  </a:moveTo>
                  <a:lnTo>
                    <a:pt x="39453" y="72399"/>
                  </a:lnTo>
                  <a:lnTo>
                    <a:pt x="217938" y="296250"/>
                  </a:lnTo>
                  <a:lnTo>
                    <a:pt x="244378" y="306493"/>
                  </a:lnTo>
                  <a:lnTo>
                    <a:pt x="240279" y="278433"/>
                  </a:lnTo>
                  <a:lnTo>
                    <a:pt x="61796" y="54585"/>
                  </a:lnTo>
                  <a:lnTo>
                    <a:pt x="35355" y="44341"/>
                  </a:lnTo>
                  <a:close/>
                </a:path>
                <a:path extrusionOk="0" h="351154" w="280034">
                  <a:moveTo>
                    <a:pt x="0" y="0"/>
                  </a:moveTo>
                  <a:lnTo>
                    <a:pt x="19024" y="130246"/>
                  </a:lnTo>
                  <a:lnTo>
                    <a:pt x="26278" y="135651"/>
                  </a:lnTo>
                  <a:lnTo>
                    <a:pt x="41894" y="133370"/>
                  </a:lnTo>
                  <a:lnTo>
                    <a:pt x="47299" y="126116"/>
                  </a:lnTo>
                  <a:lnTo>
                    <a:pt x="39453" y="72399"/>
                  </a:lnTo>
                  <a:lnTo>
                    <a:pt x="6506" y="31078"/>
                  </a:lnTo>
                  <a:lnTo>
                    <a:pt x="28848" y="13263"/>
                  </a:lnTo>
                  <a:lnTo>
                    <a:pt x="34237" y="13263"/>
                  </a:lnTo>
                  <a:lnTo>
                    <a:pt x="0" y="0"/>
                  </a:lnTo>
                  <a:close/>
                </a:path>
                <a:path extrusionOk="0" h="351154" w="280034">
                  <a:moveTo>
                    <a:pt x="34237" y="13263"/>
                  </a:moveTo>
                  <a:lnTo>
                    <a:pt x="28848" y="13263"/>
                  </a:lnTo>
                  <a:lnTo>
                    <a:pt x="61796" y="54585"/>
                  </a:lnTo>
                  <a:lnTo>
                    <a:pt x="112415" y="74195"/>
                  </a:lnTo>
                  <a:lnTo>
                    <a:pt x="120692" y="70542"/>
                  </a:lnTo>
                  <a:lnTo>
                    <a:pt x="126393" y="55825"/>
                  </a:lnTo>
                  <a:lnTo>
                    <a:pt x="122738" y="47550"/>
                  </a:lnTo>
                  <a:lnTo>
                    <a:pt x="34237" y="13263"/>
                  </a:lnTo>
                  <a:close/>
                </a:path>
                <a:path extrusionOk="0" h="351154" w="280034">
                  <a:moveTo>
                    <a:pt x="28848" y="13263"/>
                  </a:moveTo>
                  <a:lnTo>
                    <a:pt x="6506" y="31078"/>
                  </a:lnTo>
                  <a:lnTo>
                    <a:pt x="39453" y="72399"/>
                  </a:lnTo>
                  <a:lnTo>
                    <a:pt x="35355" y="44341"/>
                  </a:lnTo>
                  <a:lnTo>
                    <a:pt x="12516" y="35493"/>
                  </a:lnTo>
                  <a:lnTo>
                    <a:pt x="31815" y="20105"/>
                  </a:lnTo>
                  <a:lnTo>
                    <a:pt x="34303" y="20105"/>
                  </a:lnTo>
                  <a:lnTo>
                    <a:pt x="28848" y="13263"/>
                  </a:lnTo>
                  <a:close/>
                </a:path>
                <a:path extrusionOk="0" h="351154" w="280034">
                  <a:moveTo>
                    <a:pt x="34303" y="20105"/>
                  </a:moveTo>
                  <a:lnTo>
                    <a:pt x="31815" y="20105"/>
                  </a:lnTo>
                  <a:lnTo>
                    <a:pt x="35355" y="44341"/>
                  </a:lnTo>
                  <a:lnTo>
                    <a:pt x="61796" y="54585"/>
                  </a:lnTo>
                  <a:lnTo>
                    <a:pt x="34303" y="20105"/>
                  </a:lnTo>
                  <a:close/>
                </a:path>
                <a:path extrusionOk="0" h="351154" w="280034">
                  <a:moveTo>
                    <a:pt x="31815" y="20105"/>
                  </a:moveTo>
                  <a:lnTo>
                    <a:pt x="12516" y="35493"/>
                  </a:lnTo>
                  <a:lnTo>
                    <a:pt x="35355" y="44341"/>
                  </a:lnTo>
                  <a:lnTo>
                    <a:pt x="31815" y="201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8" name="Google Shape;1248;p39"/>
          <p:cNvGrpSpPr/>
          <p:nvPr/>
        </p:nvGrpSpPr>
        <p:grpSpPr>
          <a:xfrm>
            <a:off x="2202056" y="4971073"/>
            <a:ext cx="655724" cy="705965"/>
            <a:chOff x="2202056" y="4971073"/>
            <a:chExt cx="655724" cy="705965"/>
          </a:xfrm>
        </p:grpSpPr>
        <p:sp>
          <p:nvSpPr>
            <p:cNvPr id="1249" name="Google Shape;1249;p39"/>
            <p:cNvSpPr/>
            <p:nvPr/>
          </p:nvSpPr>
          <p:spPr>
            <a:xfrm>
              <a:off x="2202056" y="4971073"/>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39"/>
            <p:cNvSpPr/>
            <p:nvPr/>
          </p:nvSpPr>
          <p:spPr>
            <a:xfrm>
              <a:off x="2202056" y="4971073"/>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39"/>
            <p:cNvSpPr/>
            <p:nvPr/>
          </p:nvSpPr>
          <p:spPr>
            <a:xfrm>
              <a:off x="2301002" y="5095166"/>
              <a:ext cx="457834" cy="457200"/>
            </a:xfrm>
            <a:custGeom>
              <a:rect b="b" l="l" r="r" t="t"/>
              <a:pathLst>
                <a:path extrusionOk="0" h="457200" w="457835">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39"/>
            <p:cNvSpPr/>
            <p:nvPr/>
          </p:nvSpPr>
          <p:spPr>
            <a:xfrm>
              <a:off x="2301002" y="5095166"/>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39"/>
            <p:cNvSpPr/>
            <p:nvPr/>
          </p:nvSpPr>
          <p:spPr>
            <a:xfrm>
              <a:off x="2399946" y="5219260"/>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39"/>
            <p:cNvSpPr/>
            <p:nvPr/>
          </p:nvSpPr>
          <p:spPr>
            <a:xfrm>
              <a:off x="2399946" y="5219260"/>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39"/>
            <p:cNvSpPr/>
            <p:nvPr/>
          </p:nvSpPr>
          <p:spPr>
            <a:xfrm>
              <a:off x="2399881" y="5219204"/>
              <a:ext cx="457834" cy="457834"/>
            </a:xfrm>
            <a:custGeom>
              <a:rect b="b" l="l" r="r" t="t"/>
              <a:pathLst>
                <a:path extrusionOk="0" h="457835" w="457835">
                  <a:moveTo>
                    <a:pt x="457530" y="228663"/>
                  </a:moveTo>
                  <a:lnTo>
                    <a:pt x="343827" y="162344"/>
                  </a:lnTo>
                  <a:lnTo>
                    <a:pt x="335076" y="164642"/>
                  </a:lnTo>
                  <a:lnTo>
                    <a:pt x="327126" y="178269"/>
                  </a:lnTo>
                  <a:lnTo>
                    <a:pt x="329438" y="187020"/>
                  </a:lnTo>
                  <a:lnTo>
                    <a:pt x="376326" y="214376"/>
                  </a:lnTo>
                  <a:lnTo>
                    <a:pt x="243052" y="214376"/>
                  </a:lnTo>
                  <a:lnTo>
                    <a:pt x="243052" y="81203"/>
                  </a:lnTo>
                  <a:lnTo>
                    <a:pt x="270408" y="128092"/>
                  </a:lnTo>
                  <a:lnTo>
                    <a:pt x="279146" y="130390"/>
                  </a:lnTo>
                  <a:lnTo>
                    <a:pt x="292785" y="122440"/>
                  </a:lnTo>
                  <a:lnTo>
                    <a:pt x="295084" y="113690"/>
                  </a:lnTo>
                  <a:lnTo>
                    <a:pt x="245300" y="28346"/>
                  </a:lnTo>
                  <a:lnTo>
                    <a:pt x="228765" y="0"/>
                  </a:lnTo>
                  <a:lnTo>
                    <a:pt x="162433" y="113690"/>
                  </a:lnTo>
                  <a:lnTo>
                    <a:pt x="164744" y="122440"/>
                  </a:lnTo>
                  <a:lnTo>
                    <a:pt x="178371" y="130390"/>
                  </a:lnTo>
                  <a:lnTo>
                    <a:pt x="187121" y="128092"/>
                  </a:lnTo>
                  <a:lnTo>
                    <a:pt x="214477" y="81203"/>
                  </a:lnTo>
                  <a:lnTo>
                    <a:pt x="214477" y="214376"/>
                  </a:lnTo>
                  <a:lnTo>
                    <a:pt x="81203" y="214376"/>
                  </a:lnTo>
                  <a:lnTo>
                    <a:pt x="128092" y="187020"/>
                  </a:lnTo>
                  <a:lnTo>
                    <a:pt x="130390" y="178269"/>
                  </a:lnTo>
                  <a:lnTo>
                    <a:pt x="122440" y="164642"/>
                  </a:lnTo>
                  <a:lnTo>
                    <a:pt x="113690" y="162344"/>
                  </a:lnTo>
                  <a:lnTo>
                    <a:pt x="0" y="228663"/>
                  </a:lnTo>
                  <a:lnTo>
                    <a:pt x="113690" y="294982"/>
                  </a:lnTo>
                  <a:lnTo>
                    <a:pt x="122440" y="292684"/>
                  </a:lnTo>
                  <a:lnTo>
                    <a:pt x="130390" y="279057"/>
                  </a:lnTo>
                  <a:lnTo>
                    <a:pt x="128092" y="270306"/>
                  </a:lnTo>
                  <a:lnTo>
                    <a:pt x="81191" y="242951"/>
                  </a:lnTo>
                  <a:lnTo>
                    <a:pt x="214477" y="242951"/>
                  </a:lnTo>
                  <a:lnTo>
                    <a:pt x="214477" y="376123"/>
                  </a:lnTo>
                  <a:lnTo>
                    <a:pt x="187121" y="329234"/>
                  </a:lnTo>
                  <a:lnTo>
                    <a:pt x="178371" y="326936"/>
                  </a:lnTo>
                  <a:lnTo>
                    <a:pt x="164744" y="334886"/>
                  </a:lnTo>
                  <a:lnTo>
                    <a:pt x="162433" y="343636"/>
                  </a:lnTo>
                  <a:lnTo>
                    <a:pt x="228765" y="457327"/>
                  </a:lnTo>
                  <a:lnTo>
                    <a:pt x="245300" y="428967"/>
                  </a:lnTo>
                  <a:lnTo>
                    <a:pt x="295084" y="343636"/>
                  </a:lnTo>
                  <a:lnTo>
                    <a:pt x="292785" y="334886"/>
                  </a:lnTo>
                  <a:lnTo>
                    <a:pt x="279146" y="326936"/>
                  </a:lnTo>
                  <a:lnTo>
                    <a:pt x="270408" y="329234"/>
                  </a:lnTo>
                  <a:lnTo>
                    <a:pt x="243052" y="376123"/>
                  </a:lnTo>
                  <a:lnTo>
                    <a:pt x="243052" y="242951"/>
                  </a:lnTo>
                  <a:lnTo>
                    <a:pt x="376326" y="242951"/>
                  </a:lnTo>
                  <a:lnTo>
                    <a:pt x="329438" y="270306"/>
                  </a:lnTo>
                  <a:lnTo>
                    <a:pt x="327126" y="279057"/>
                  </a:lnTo>
                  <a:lnTo>
                    <a:pt x="335076" y="292684"/>
                  </a:lnTo>
                  <a:lnTo>
                    <a:pt x="343827" y="294982"/>
                  </a:lnTo>
                  <a:lnTo>
                    <a:pt x="433031" y="242951"/>
                  </a:lnTo>
                  <a:lnTo>
                    <a:pt x="457530" y="2286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56" name="Google Shape;1256;p39"/>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grpSp>
        <p:nvGrpSpPr>
          <p:cNvPr id="87" name="Google Shape;87;p4"/>
          <p:cNvGrpSpPr/>
          <p:nvPr/>
        </p:nvGrpSpPr>
        <p:grpSpPr>
          <a:xfrm>
            <a:off x="533400" y="1143000"/>
            <a:ext cx="8077200" cy="5379720"/>
            <a:chOff x="533400" y="1143000"/>
            <a:chExt cx="8077200" cy="5379720"/>
          </a:xfrm>
        </p:grpSpPr>
        <p:pic>
          <p:nvPicPr>
            <p:cNvPr id="88" name="Google Shape;88;p4"/>
            <p:cNvPicPr preferRelativeResize="0"/>
            <p:nvPr/>
          </p:nvPicPr>
          <p:blipFill rotWithShape="1">
            <a:blip r:embed="rId3">
              <a:alphaModFix/>
            </a:blip>
            <a:srcRect b="0" l="0" r="0" t="0"/>
            <a:stretch/>
          </p:blipFill>
          <p:spPr>
            <a:xfrm>
              <a:off x="533400" y="1143000"/>
              <a:ext cx="8077200" cy="5379720"/>
            </a:xfrm>
            <a:prstGeom prst="rect">
              <a:avLst/>
            </a:prstGeom>
            <a:noFill/>
            <a:ln>
              <a:noFill/>
            </a:ln>
          </p:spPr>
        </p:pic>
        <p:sp>
          <p:nvSpPr>
            <p:cNvPr id="89" name="Google Shape;89;p4"/>
            <p:cNvSpPr/>
            <p:nvPr/>
          </p:nvSpPr>
          <p:spPr>
            <a:xfrm>
              <a:off x="535363" y="1143000"/>
              <a:ext cx="8073390" cy="5377180"/>
            </a:xfrm>
            <a:custGeom>
              <a:rect b="b" l="l" r="r" t="t"/>
              <a:pathLst>
                <a:path extrusionOk="0" h="5377180" w="8073390">
                  <a:moveTo>
                    <a:pt x="0" y="2688349"/>
                  </a:moveTo>
                  <a:lnTo>
                    <a:pt x="402" y="2650014"/>
                  </a:lnTo>
                  <a:lnTo>
                    <a:pt x="1604" y="2611807"/>
                  </a:lnTo>
                  <a:lnTo>
                    <a:pt x="3602" y="2573734"/>
                  </a:lnTo>
                  <a:lnTo>
                    <a:pt x="9962" y="2497998"/>
                  </a:lnTo>
                  <a:lnTo>
                    <a:pt x="19439" y="2422834"/>
                  </a:lnTo>
                  <a:lnTo>
                    <a:pt x="31990" y="2348271"/>
                  </a:lnTo>
                  <a:lnTo>
                    <a:pt x="47573" y="2274338"/>
                  </a:lnTo>
                  <a:lnTo>
                    <a:pt x="66145" y="2201061"/>
                  </a:lnTo>
                  <a:lnTo>
                    <a:pt x="87663" y="2128471"/>
                  </a:lnTo>
                  <a:lnTo>
                    <a:pt x="112086" y="2056594"/>
                  </a:lnTo>
                  <a:lnTo>
                    <a:pt x="139370" y="1985460"/>
                  </a:lnTo>
                  <a:lnTo>
                    <a:pt x="154071" y="1950181"/>
                  </a:lnTo>
                  <a:lnTo>
                    <a:pt x="169472" y="1915097"/>
                  </a:lnTo>
                  <a:lnTo>
                    <a:pt x="185567" y="1880214"/>
                  </a:lnTo>
                  <a:lnTo>
                    <a:pt x="202351" y="1845534"/>
                  </a:lnTo>
                  <a:lnTo>
                    <a:pt x="219818" y="1811060"/>
                  </a:lnTo>
                  <a:lnTo>
                    <a:pt x="237963" y="1776798"/>
                  </a:lnTo>
                  <a:lnTo>
                    <a:pt x="256781" y="1742749"/>
                  </a:lnTo>
                  <a:lnTo>
                    <a:pt x="276267" y="1708918"/>
                  </a:lnTo>
                  <a:lnTo>
                    <a:pt x="296414" y="1675307"/>
                  </a:lnTo>
                  <a:lnTo>
                    <a:pt x="317218" y="1641922"/>
                  </a:lnTo>
                  <a:lnTo>
                    <a:pt x="338674" y="1608764"/>
                  </a:lnTo>
                  <a:lnTo>
                    <a:pt x="360776" y="1575839"/>
                  </a:lnTo>
                  <a:lnTo>
                    <a:pt x="383519" y="1543149"/>
                  </a:lnTo>
                  <a:lnTo>
                    <a:pt x="406897" y="1510697"/>
                  </a:lnTo>
                  <a:lnTo>
                    <a:pt x="430905" y="1478488"/>
                  </a:lnTo>
                  <a:lnTo>
                    <a:pt x="455538" y="1446525"/>
                  </a:lnTo>
                  <a:lnTo>
                    <a:pt x="480790" y="1414811"/>
                  </a:lnTo>
                  <a:lnTo>
                    <a:pt x="506657" y="1383350"/>
                  </a:lnTo>
                  <a:lnTo>
                    <a:pt x="533133" y="1352146"/>
                  </a:lnTo>
                  <a:lnTo>
                    <a:pt x="560212" y="1321202"/>
                  </a:lnTo>
                  <a:lnTo>
                    <a:pt x="587889" y="1290521"/>
                  </a:lnTo>
                  <a:lnTo>
                    <a:pt x="616159" y="1260108"/>
                  </a:lnTo>
                  <a:lnTo>
                    <a:pt x="645017" y="1229966"/>
                  </a:lnTo>
                  <a:lnTo>
                    <a:pt x="674457" y="1200097"/>
                  </a:lnTo>
                  <a:lnTo>
                    <a:pt x="704474" y="1170507"/>
                  </a:lnTo>
                  <a:lnTo>
                    <a:pt x="735062" y="1141198"/>
                  </a:lnTo>
                  <a:lnTo>
                    <a:pt x="766217" y="1112174"/>
                  </a:lnTo>
                  <a:lnTo>
                    <a:pt x="797933" y="1083438"/>
                  </a:lnTo>
                  <a:lnTo>
                    <a:pt x="830204" y="1054994"/>
                  </a:lnTo>
                  <a:lnTo>
                    <a:pt x="863025" y="1026846"/>
                  </a:lnTo>
                  <a:lnTo>
                    <a:pt x="896392" y="998997"/>
                  </a:lnTo>
                  <a:lnTo>
                    <a:pt x="930298" y="971451"/>
                  </a:lnTo>
                  <a:lnTo>
                    <a:pt x="964738" y="944211"/>
                  </a:lnTo>
                  <a:lnTo>
                    <a:pt x="999708" y="917280"/>
                  </a:lnTo>
                  <a:lnTo>
                    <a:pt x="1035201" y="890663"/>
                  </a:lnTo>
                  <a:lnTo>
                    <a:pt x="1071212" y="864363"/>
                  </a:lnTo>
                  <a:lnTo>
                    <a:pt x="1107737" y="838383"/>
                  </a:lnTo>
                  <a:lnTo>
                    <a:pt x="1144769" y="812727"/>
                  </a:lnTo>
                  <a:lnTo>
                    <a:pt x="1182303" y="787399"/>
                  </a:lnTo>
                  <a:lnTo>
                    <a:pt x="1220335" y="762401"/>
                  </a:lnTo>
                  <a:lnTo>
                    <a:pt x="1258858" y="737738"/>
                  </a:lnTo>
                  <a:lnTo>
                    <a:pt x="1297867" y="713414"/>
                  </a:lnTo>
                  <a:lnTo>
                    <a:pt x="1337358" y="689431"/>
                  </a:lnTo>
                  <a:lnTo>
                    <a:pt x="1377324" y="665793"/>
                  </a:lnTo>
                  <a:lnTo>
                    <a:pt x="1417761" y="642503"/>
                  </a:lnTo>
                  <a:lnTo>
                    <a:pt x="1458663" y="619567"/>
                  </a:lnTo>
                  <a:lnTo>
                    <a:pt x="1500025" y="596986"/>
                  </a:lnTo>
                  <a:lnTo>
                    <a:pt x="1541841" y="574764"/>
                  </a:lnTo>
                  <a:lnTo>
                    <a:pt x="1584106" y="552905"/>
                  </a:lnTo>
                  <a:lnTo>
                    <a:pt x="1626815" y="531413"/>
                  </a:lnTo>
                  <a:lnTo>
                    <a:pt x="1669962" y="510291"/>
                  </a:lnTo>
                  <a:lnTo>
                    <a:pt x="1713543" y="489542"/>
                  </a:lnTo>
                  <a:lnTo>
                    <a:pt x="1757551" y="469171"/>
                  </a:lnTo>
                  <a:lnTo>
                    <a:pt x="1801982" y="449180"/>
                  </a:lnTo>
                  <a:lnTo>
                    <a:pt x="1846830" y="429573"/>
                  </a:lnTo>
                  <a:lnTo>
                    <a:pt x="1892090" y="410354"/>
                  </a:lnTo>
                  <a:lnTo>
                    <a:pt x="1937757" y="391527"/>
                  </a:lnTo>
                  <a:lnTo>
                    <a:pt x="1983824" y="373094"/>
                  </a:lnTo>
                  <a:lnTo>
                    <a:pt x="2030288" y="355060"/>
                  </a:lnTo>
                  <a:lnTo>
                    <a:pt x="2077142" y="337427"/>
                  </a:lnTo>
                  <a:lnTo>
                    <a:pt x="2124381" y="320200"/>
                  </a:lnTo>
                  <a:lnTo>
                    <a:pt x="2172000" y="303382"/>
                  </a:lnTo>
                  <a:lnTo>
                    <a:pt x="2219994" y="286977"/>
                  </a:lnTo>
                  <a:lnTo>
                    <a:pt x="2268357" y="270988"/>
                  </a:lnTo>
                  <a:lnTo>
                    <a:pt x="2317084" y="255418"/>
                  </a:lnTo>
                  <a:lnTo>
                    <a:pt x="2366170" y="240272"/>
                  </a:lnTo>
                  <a:lnTo>
                    <a:pt x="2415609" y="225553"/>
                  </a:lnTo>
                  <a:lnTo>
                    <a:pt x="2465395" y="211263"/>
                  </a:lnTo>
                  <a:lnTo>
                    <a:pt x="2515525" y="197408"/>
                  </a:lnTo>
                  <a:lnTo>
                    <a:pt x="2565991" y="183990"/>
                  </a:lnTo>
                  <a:lnTo>
                    <a:pt x="2616790" y="171013"/>
                  </a:lnTo>
                  <a:lnTo>
                    <a:pt x="2667915" y="158480"/>
                  </a:lnTo>
                  <a:lnTo>
                    <a:pt x="2719362" y="146396"/>
                  </a:lnTo>
                  <a:lnTo>
                    <a:pt x="2771125" y="134763"/>
                  </a:lnTo>
                  <a:lnTo>
                    <a:pt x="2823198" y="123585"/>
                  </a:lnTo>
                  <a:lnTo>
                    <a:pt x="2875577" y="112866"/>
                  </a:lnTo>
                  <a:lnTo>
                    <a:pt x="2928255" y="102609"/>
                  </a:lnTo>
                  <a:lnTo>
                    <a:pt x="2981229" y="92818"/>
                  </a:lnTo>
                  <a:lnTo>
                    <a:pt x="3034492" y="83496"/>
                  </a:lnTo>
                  <a:lnTo>
                    <a:pt x="3088038" y="74647"/>
                  </a:lnTo>
                  <a:lnTo>
                    <a:pt x="3141864" y="66275"/>
                  </a:lnTo>
                  <a:lnTo>
                    <a:pt x="3195963" y="58382"/>
                  </a:lnTo>
                  <a:lnTo>
                    <a:pt x="3250330" y="50973"/>
                  </a:lnTo>
                  <a:lnTo>
                    <a:pt x="3304960" y="44051"/>
                  </a:lnTo>
                  <a:lnTo>
                    <a:pt x="3359847" y="37620"/>
                  </a:lnTo>
                  <a:lnTo>
                    <a:pt x="3414987" y="31683"/>
                  </a:lnTo>
                  <a:lnTo>
                    <a:pt x="3470373" y="26243"/>
                  </a:lnTo>
                  <a:lnTo>
                    <a:pt x="3526000" y="21305"/>
                  </a:lnTo>
                  <a:lnTo>
                    <a:pt x="3581864" y="16871"/>
                  </a:lnTo>
                  <a:lnTo>
                    <a:pt x="3637959" y="12946"/>
                  </a:lnTo>
                  <a:lnTo>
                    <a:pt x="3694279" y="9532"/>
                  </a:lnTo>
                  <a:lnTo>
                    <a:pt x="3750819" y="6634"/>
                  </a:lnTo>
                  <a:lnTo>
                    <a:pt x="3807574" y="4255"/>
                  </a:lnTo>
                  <a:lnTo>
                    <a:pt x="3864539" y="2399"/>
                  </a:lnTo>
                  <a:lnTo>
                    <a:pt x="3921708" y="1068"/>
                  </a:lnTo>
                  <a:lnTo>
                    <a:pt x="3979075" y="267"/>
                  </a:lnTo>
                  <a:lnTo>
                    <a:pt x="4036637" y="0"/>
                  </a:lnTo>
                  <a:lnTo>
                    <a:pt x="4094198" y="267"/>
                  </a:lnTo>
                  <a:lnTo>
                    <a:pt x="4151565" y="1068"/>
                  </a:lnTo>
                  <a:lnTo>
                    <a:pt x="4208734" y="2399"/>
                  </a:lnTo>
                  <a:lnTo>
                    <a:pt x="4265699" y="4255"/>
                  </a:lnTo>
                  <a:lnTo>
                    <a:pt x="4322454" y="6634"/>
                  </a:lnTo>
                  <a:lnTo>
                    <a:pt x="4378994" y="9532"/>
                  </a:lnTo>
                  <a:lnTo>
                    <a:pt x="4435314" y="12946"/>
                  </a:lnTo>
                  <a:lnTo>
                    <a:pt x="4491409" y="16871"/>
                  </a:lnTo>
                  <a:lnTo>
                    <a:pt x="4547273" y="21305"/>
                  </a:lnTo>
                  <a:lnTo>
                    <a:pt x="4602900" y="26243"/>
                  </a:lnTo>
                  <a:lnTo>
                    <a:pt x="4658286" y="31683"/>
                  </a:lnTo>
                  <a:lnTo>
                    <a:pt x="4713426" y="37620"/>
                  </a:lnTo>
                  <a:lnTo>
                    <a:pt x="4768313" y="44051"/>
                  </a:lnTo>
                  <a:lnTo>
                    <a:pt x="4822943" y="50973"/>
                  </a:lnTo>
                  <a:lnTo>
                    <a:pt x="4877310" y="58382"/>
                  </a:lnTo>
                  <a:lnTo>
                    <a:pt x="4931409" y="66275"/>
                  </a:lnTo>
                  <a:lnTo>
                    <a:pt x="4985235" y="74647"/>
                  </a:lnTo>
                  <a:lnTo>
                    <a:pt x="5038782" y="83496"/>
                  </a:lnTo>
                  <a:lnTo>
                    <a:pt x="5092044" y="92818"/>
                  </a:lnTo>
                  <a:lnTo>
                    <a:pt x="5145018" y="102609"/>
                  </a:lnTo>
                  <a:lnTo>
                    <a:pt x="5197696" y="112866"/>
                  </a:lnTo>
                  <a:lnTo>
                    <a:pt x="5250075" y="123585"/>
                  </a:lnTo>
                  <a:lnTo>
                    <a:pt x="5302149" y="134763"/>
                  </a:lnTo>
                  <a:lnTo>
                    <a:pt x="5353911" y="146396"/>
                  </a:lnTo>
                  <a:lnTo>
                    <a:pt x="5405358" y="158480"/>
                  </a:lnTo>
                  <a:lnTo>
                    <a:pt x="5456483" y="171013"/>
                  </a:lnTo>
                  <a:lnTo>
                    <a:pt x="5507282" y="183990"/>
                  </a:lnTo>
                  <a:lnTo>
                    <a:pt x="5557748" y="197408"/>
                  </a:lnTo>
                  <a:lnTo>
                    <a:pt x="5607878" y="211263"/>
                  </a:lnTo>
                  <a:lnTo>
                    <a:pt x="5657665" y="225553"/>
                  </a:lnTo>
                  <a:lnTo>
                    <a:pt x="5707103" y="240272"/>
                  </a:lnTo>
                  <a:lnTo>
                    <a:pt x="5756189" y="255418"/>
                  </a:lnTo>
                  <a:lnTo>
                    <a:pt x="5804916" y="270988"/>
                  </a:lnTo>
                  <a:lnTo>
                    <a:pt x="5853279" y="286977"/>
                  </a:lnTo>
                  <a:lnTo>
                    <a:pt x="5901273" y="303382"/>
                  </a:lnTo>
                  <a:lnTo>
                    <a:pt x="5948892" y="320200"/>
                  </a:lnTo>
                  <a:lnTo>
                    <a:pt x="5996131" y="337427"/>
                  </a:lnTo>
                  <a:lnTo>
                    <a:pt x="6042985" y="355060"/>
                  </a:lnTo>
                  <a:lnTo>
                    <a:pt x="6089449" y="373094"/>
                  </a:lnTo>
                  <a:lnTo>
                    <a:pt x="6135516" y="391527"/>
                  </a:lnTo>
                  <a:lnTo>
                    <a:pt x="6181183" y="410354"/>
                  </a:lnTo>
                  <a:lnTo>
                    <a:pt x="6226443" y="429573"/>
                  </a:lnTo>
                  <a:lnTo>
                    <a:pt x="6271291" y="449180"/>
                  </a:lnTo>
                  <a:lnTo>
                    <a:pt x="6315722" y="469171"/>
                  </a:lnTo>
                  <a:lnTo>
                    <a:pt x="6359730" y="489542"/>
                  </a:lnTo>
                  <a:lnTo>
                    <a:pt x="6403311" y="510291"/>
                  </a:lnTo>
                  <a:lnTo>
                    <a:pt x="6446458" y="531413"/>
                  </a:lnTo>
                  <a:lnTo>
                    <a:pt x="6489167" y="552905"/>
                  </a:lnTo>
                  <a:lnTo>
                    <a:pt x="6531432" y="574764"/>
                  </a:lnTo>
                  <a:lnTo>
                    <a:pt x="6573248" y="596986"/>
                  </a:lnTo>
                  <a:lnTo>
                    <a:pt x="6614610" y="619567"/>
                  </a:lnTo>
                  <a:lnTo>
                    <a:pt x="6655512" y="642503"/>
                  </a:lnTo>
                  <a:lnTo>
                    <a:pt x="6695949" y="665793"/>
                  </a:lnTo>
                  <a:lnTo>
                    <a:pt x="6735915" y="689431"/>
                  </a:lnTo>
                  <a:lnTo>
                    <a:pt x="6775406" y="713414"/>
                  </a:lnTo>
                  <a:lnTo>
                    <a:pt x="6814415" y="737738"/>
                  </a:lnTo>
                  <a:lnTo>
                    <a:pt x="6852939" y="762401"/>
                  </a:lnTo>
                  <a:lnTo>
                    <a:pt x="6890970" y="787399"/>
                  </a:lnTo>
                  <a:lnTo>
                    <a:pt x="6928504" y="812727"/>
                  </a:lnTo>
                  <a:lnTo>
                    <a:pt x="6965536" y="838383"/>
                  </a:lnTo>
                  <a:lnTo>
                    <a:pt x="7002061" y="864363"/>
                  </a:lnTo>
                  <a:lnTo>
                    <a:pt x="7038072" y="890663"/>
                  </a:lnTo>
                  <a:lnTo>
                    <a:pt x="7073565" y="917280"/>
                  </a:lnTo>
                  <a:lnTo>
                    <a:pt x="7108535" y="944211"/>
                  </a:lnTo>
                  <a:lnTo>
                    <a:pt x="7142975" y="971451"/>
                  </a:lnTo>
                  <a:lnTo>
                    <a:pt x="7176881" y="998997"/>
                  </a:lnTo>
                  <a:lnTo>
                    <a:pt x="7210248" y="1026846"/>
                  </a:lnTo>
                  <a:lnTo>
                    <a:pt x="7243069" y="1054994"/>
                  </a:lnTo>
                  <a:lnTo>
                    <a:pt x="7275340" y="1083438"/>
                  </a:lnTo>
                  <a:lnTo>
                    <a:pt x="7307056" y="1112174"/>
                  </a:lnTo>
                  <a:lnTo>
                    <a:pt x="7338211" y="1141198"/>
                  </a:lnTo>
                  <a:lnTo>
                    <a:pt x="7368799" y="1170507"/>
                  </a:lnTo>
                  <a:lnTo>
                    <a:pt x="7398816" y="1200097"/>
                  </a:lnTo>
                  <a:lnTo>
                    <a:pt x="7428256" y="1229966"/>
                  </a:lnTo>
                  <a:lnTo>
                    <a:pt x="7457114" y="1260108"/>
                  </a:lnTo>
                  <a:lnTo>
                    <a:pt x="7485384" y="1290521"/>
                  </a:lnTo>
                  <a:lnTo>
                    <a:pt x="7513061" y="1321202"/>
                  </a:lnTo>
                  <a:lnTo>
                    <a:pt x="7540140" y="1352146"/>
                  </a:lnTo>
                  <a:lnTo>
                    <a:pt x="7566616" y="1383350"/>
                  </a:lnTo>
                  <a:lnTo>
                    <a:pt x="7592483" y="1414811"/>
                  </a:lnTo>
                  <a:lnTo>
                    <a:pt x="7617735" y="1446525"/>
                  </a:lnTo>
                  <a:lnTo>
                    <a:pt x="7642368" y="1478488"/>
                  </a:lnTo>
                  <a:lnTo>
                    <a:pt x="7666376" y="1510697"/>
                  </a:lnTo>
                  <a:lnTo>
                    <a:pt x="7689755" y="1543149"/>
                  </a:lnTo>
                  <a:lnTo>
                    <a:pt x="7712497" y="1575839"/>
                  </a:lnTo>
                  <a:lnTo>
                    <a:pt x="7734599" y="1608764"/>
                  </a:lnTo>
                  <a:lnTo>
                    <a:pt x="7756055" y="1641922"/>
                  </a:lnTo>
                  <a:lnTo>
                    <a:pt x="7776859" y="1675307"/>
                  </a:lnTo>
                  <a:lnTo>
                    <a:pt x="7797006" y="1708918"/>
                  </a:lnTo>
                  <a:lnTo>
                    <a:pt x="7816492" y="1742749"/>
                  </a:lnTo>
                  <a:lnTo>
                    <a:pt x="7835310" y="1776798"/>
                  </a:lnTo>
                  <a:lnTo>
                    <a:pt x="7853455" y="1811060"/>
                  </a:lnTo>
                  <a:lnTo>
                    <a:pt x="7870922" y="1845534"/>
                  </a:lnTo>
                  <a:lnTo>
                    <a:pt x="7887706" y="1880214"/>
                  </a:lnTo>
                  <a:lnTo>
                    <a:pt x="7903801" y="1915097"/>
                  </a:lnTo>
                  <a:lnTo>
                    <a:pt x="7919202" y="1950181"/>
                  </a:lnTo>
                  <a:lnTo>
                    <a:pt x="7933904" y="1985460"/>
                  </a:lnTo>
                  <a:lnTo>
                    <a:pt x="7947900" y="2020933"/>
                  </a:lnTo>
                  <a:lnTo>
                    <a:pt x="7973759" y="2092441"/>
                  </a:lnTo>
                  <a:lnTo>
                    <a:pt x="7996735" y="2164678"/>
                  </a:lnTo>
                  <a:lnTo>
                    <a:pt x="8016786" y="2237615"/>
                  </a:lnTo>
                  <a:lnTo>
                    <a:pt x="8033868" y="2311224"/>
                  </a:lnTo>
                  <a:lnTo>
                    <a:pt x="8047941" y="2385476"/>
                  </a:lnTo>
                  <a:lnTo>
                    <a:pt x="8058960" y="2460343"/>
                  </a:lnTo>
                  <a:lnTo>
                    <a:pt x="8066884" y="2535796"/>
                  </a:lnTo>
                  <a:lnTo>
                    <a:pt x="8071669" y="2611807"/>
                  </a:lnTo>
                  <a:lnTo>
                    <a:pt x="8072872" y="2650014"/>
                  </a:lnTo>
                  <a:lnTo>
                    <a:pt x="8073274" y="2688349"/>
                  </a:lnTo>
                  <a:lnTo>
                    <a:pt x="8072872" y="2726684"/>
                  </a:lnTo>
                  <a:lnTo>
                    <a:pt x="8071669" y="2764890"/>
                  </a:lnTo>
                  <a:lnTo>
                    <a:pt x="8069671" y="2802963"/>
                  </a:lnTo>
                  <a:lnTo>
                    <a:pt x="8063311" y="2878699"/>
                  </a:lnTo>
                  <a:lnTo>
                    <a:pt x="8053835" y="2953863"/>
                  </a:lnTo>
                  <a:lnTo>
                    <a:pt x="8041283" y="3028426"/>
                  </a:lnTo>
                  <a:lnTo>
                    <a:pt x="8025701" y="3102359"/>
                  </a:lnTo>
                  <a:lnTo>
                    <a:pt x="8007129" y="3175636"/>
                  </a:lnTo>
                  <a:lnTo>
                    <a:pt x="7985610" y="3248226"/>
                  </a:lnTo>
                  <a:lnTo>
                    <a:pt x="7961187" y="3320103"/>
                  </a:lnTo>
                  <a:lnTo>
                    <a:pt x="7933904" y="3391237"/>
                  </a:lnTo>
                  <a:lnTo>
                    <a:pt x="7919202" y="3426516"/>
                  </a:lnTo>
                  <a:lnTo>
                    <a:pt x="7903801" y="3461600"/>
                  </a:lnTo>
                  <a:lnTo>
                    <a:pt x="7887706" y="3496483"/>
                  </a:lnTo>
                  <a:lnTo>
                    <a:pt x="7870922" y="3531163"/>
                  </a:lnTo>
                  <a:lnTo>
                    <a:pt x="7853455" y="3565637"/>
                  </a:lnTo>
                  <a:lnTo>
                    <a:pt x="7835310" y="3599899"/>
                  </a:lnTo>
                  <a:lnTo>
                    <a:pt x="7816492" y="3633948"/>
                  </a:lnTo>
                  <a:lnTo>
                    <a:pt x="7797006" y="3667780"/>
                  </a:lnTo>
                  <a:lnTo>
                    <a:pt x="7776859" y="3701390"/>
                  </a:lnTo>
                  <a:lnTo>
                    <a:pt x="7756055" y="3734775"/>
                  </a:lnTo>
                  <a:lnTo>
                    <a:pt x="7734599" y="3767933"/>
                  </a:lnTo>
                  <a:lnTo>
                    <a:pt x="7712497" y="3800858"/>
                  </a:lnTo>
                  <a:lnTo>
                    <a:pt x="7689755" y="3833549"/>
                  </a:lnTo>
                  <a:lnTo>
                    <a:pt x="7666376" y="3866000"/>
                  </a:lnTo>
                  <a:lnTo>
                    <a:pt x="7642368" y="3898209"/>
                  </a:lnTo>
                  <a:lnTo>
                    <a:pt x="7617735" y="3930172"/>
                  </a:lnTo>
                  <a:lnTo>
                    <a:pt x="7592483" y="3961886"/>
                  </a:lnTo>
                  <a:lnTo>
                    <a:pt x="7566616" y="3993347"/>
                  </a:lnTo>
                  <a:lnTo>
                    <a:pt x="7540140" y="4024551"/>
                  </a:lnTo>
                  <a:lnTo>
                    <a:pt x="7513061" y="4055495"/>
                  </a:lnTo>
                  <a:lnTo>
                    <a:pt x="7485384" y="4086176"/>
                  </a:lnTo>
                  <a:lnTo>
                    <a:pt x="7457114" y="4116589"/>
                  </a:lnTo>
                  <a:lnTo>
                    <a:pt x="7428256" y="4146732"/>
                  </a:lnTo>
                  <a:lnTo>
                    <a:pt x="7398816" y="4176600"/>
                  </a:lnTo>
                  <a:lnTo>
                    <a:pt x="7368799" y="4206190"/>
                  </a:lnTo>
                  <a:lnTo>
                    <a:pt x="7338211" y="4235499"/>
                  </a:lnTo>
                  <a:lnTo>
                    <a:pt x="7307056" y="4264523"/>
                  </a:lnTo>
                  <a:lnTo>
                    <a:pt x="7275340" y="4293259"/>
                  </a:lnTo>
                  <a:lnTo>
                    <a:pt x="7243069" y="4321703"/>
                  </a:lnTo>
                  <a:lnTo>
                    <a:pt x="7210248" y="4349851"/>
                  </a:lnTo>
                  <a:lnTo>
                    <a:pt x="7176881" y="4377700"/>
                  </a:lnTo>
                  <a:lnTo>
                    <a:pt x="7142975" y="4405246"/>
                  </a:lnTo>
                  <a:lnTo>
                    <a:pt x="7108535" y="4432486"/>
                  </a:lnTo>
                  <a:lnTo>
                    <a:pt x="7073565" y="4459417"/>
                  </a:lnTo>
                  <a:lnTo>
                    <a:pt x="7038072" y="4486034"/>
                  </a:lnTo>
                  <a:lnTo>
                    <a:pt x="7002061" y="4512334"/>
                  </a:lnTo>
                  <a:lnTo>
                    <a:pt x="6965536" y="4538314"/>
                  </a:lnTo>
                  <a:lnTo>
                    <a:pt x="6928504" y="4563970"/>
                  </a:lnTo>
                  <a:lnTo>
                    <a:pt x="6890970" y="4589298"/>
                  </a:lnTo>
                  <a:lnTo>
                    <a:pt x="6852939" y="4614296"/>
                  </a:lnTo>
                  <a:lnTo>
                    <a:pt x="6814415" y="4638959"/>
                  </a:lnTo>
                  <a:lnTo>
                    <a:pt x="6775406" y="4663283"/>
                  </a:lnTo>
                  <a:lnTo>
                    <a:pt x="6735915" y="4687267"/>
                  </a:lnTo>
                  <a:lnTo>
                    <a:pt x="6695949" y="4710904"/>
                  </a:lnTo>
                  <a:lnTo>
                    <a:pt x="6655512" y="4734194"/>
                  </a:lnTo>
                  <a:lnTo>
                    <a:pt x="6614610" y="4757131"/>
                  </a:lnTo>
                  <a:lnTo>
                    <a:pt x="6573248" y="4779712"/>
                  </a:lnTo>
                  <a:lnTo>
                    <a:pt x="6531432" y="4801933"/>
                  </a:lnTo>
                  <a:lnTo>
                    <a:pt x="6489167" y="4823792"/>
                  </a:lnTo>
                  <a:lnTo>
                    <a:pt x="6446458" y="4845284"/>
                  </a:lnTo>
                  <a:lnTo>
                    <a:pt x="6403311" y="4866406"/>
                  </a:lnTo>
                  <a:lnTo>
                    <a:pt x="6359730" y="4887155"/>
                  </a:lnTo>
                  <a:lnTo>
                    <a:pt x="6315722" y="4907527"/>
                  </a:lnTo>
                  <a:lnTo>
                    <a:pt x="6271291" y="4927517"/>
                  </a:lnTo>
                  <a:lnTo>
                    <a:pt x="6226443" y="4947124"/>
                  </a:lnTo>
                  <a:lnTo>
                    <a:pt x="6181183" y="4966343"/>
                  </a:lnTo>
                  <a:lnTo>
                    <a:pt x="6135516" y="4985170"/>
                  </a:lnTo>
                  <a:lnTo>
                    <a:pt x="6089449" y="5003603"/>
                  </a:lnTo>
                  <a:lnTo>
                    <a:pt x="6042985" y="5021638"/>
                  </a:lnTo>
                  <a:lnTo>
                    <a:pt x="5996131" y="5039270"/>
                  </a:lnTo>
                  <a:lnTo>
                    <a:pt x="5948892" y="5056497"/>
                  </a:lnTo>
                  <a:lnTo>
                    <a:pt x="5901273" y="5073315"/>
                  </a:lnTo>
                  <a:lnTo>
                    <a:pt x="5853279" y="5089720"/>
                  </a:lnTo>
                  <a:lnTo>
                    <a:pt x="5804916" y="5105709"/>
                  </a:lnTo>
                  <a:lnTo>
                    <a:pt x="5756189" y="5121279"/>
                  </a:lnTo>
                  <a:lnTo>
                    <a:pt x="5707103" y="5136425"/>
                  </a:lnTo>
                  <a:lnTo>
                    <a:pt x="5657665" y="5151145"/>
                  </a:lnTo>
                  <a:lnTo>
                    <a:pt x="5607878" y="5165434"/>
                  </a:lnTo>
                  <a:lnTo>
                    <a:pt x="5557748" y="5179289"/>
                  </a:lnTo>
                  <a:lnTo>
                    <a:pt x="5507282" y="5192707"/>
                  </a:lnTo>
                  <a:lnTo>
                    <a:pt x="5456483" y="5205684"/>
                  </a:lnTo>
                  <a:lnTo>
                    <a:pt x="5405358" y="5218217"/>
                  </a:lnTo>
                  <a:lnTo>
                    <a:pt x="5353911" y="5230301"/>
                  </a:lnTo>
                  <a:lnTo>
                    <a:pt x="5302149" y="5241934"/>
                  </a:lnTo>
                  <a:lnTo>
                    <a:pt x="5250075" y="5253112"/>
                  </a:lnTo>
                  <a:lnTo>
                    <a:pt x="5197696" y="5263831"/>
                  </a:lnTo>
                  <a:lnTo>
                    <a:pt x="5145018" y="5274088"/>
                  </a:lnTo>
                  <a:lnTo>
                    <a:pt x="5092044" y="5283879"/>
                  </a:lnTo>
                  <a:lnTo>
                    <a:pt x="5038782" y="5293201"/>
                  </a:lnTo>
                  <a:lnTo>
                    <a:pt x="4985235" y="5302050"/>
                  </a:lnTo>
                  <a:lnTo>
                    <a:pt x="4931409" y="5310422"/>
                  </a:lnTo>
                  <a:lnTo>
                    <a:pt x="4877310" y="5318315"/>
                  </a:lnTo>
                  <a:lnTo>
                    <a:pt x="4822943" y="5325724"/>
                  </a:lnTo>
                  <a:lnTo>
                    <a:pt x="4768313" y="5332646"/>
                  </a:lnTo>
                  <a:lnTo>
                    <a:pt x="4713426" y="5339077"/>
                  </a:lnTo>
                  <a:lnTo>
                    <a:pt x="4658286" y="5345015"/>
                  </a:lnTo>
                  <a:lnTo>
                    <a:pt x="4602900" y="5350454"/>
                  </a:lnTo>
                  <a:lnTo>
                    <a:pt x="4547273" y="5355393"/>
                  </a:lnTo>
                  <a:lnTo>
                    <a:pt x="4491409" y="5359826"/>
                  </a:lnTo>
                  <a:lnTo>
                    <a:pt x="4435314" y="5363751"/>
                  </a:lnTo>
                  <a:lnTo>
                    <a:pt x="4378994" y="5367165"/>
                  </a:lnTo>
                  <a:lnTo>
                    <a:pt x="4322454" y="5370063"/>
                  </a:lnTo>
                  <a:lnTo>
                    <a:pt x="4265699" y="5372442"/>
                  </a:lnTo>
                  <a:lnTo>
                    <a:pt x="4208734" y="5374298"/>
                  </a:lnTo>
                  <a:lnTo>
                    <a:pt x="4151565" y="5375629"/>
                  </a:lnTo>
                  <a:lnTo>
                    <a:pt x="4094198" y="5376430"/>
                  </a:lnTo>
                  <a:lnTo>
                    <a:pt x="4036637" y="5376698"/>
                  </a:lnTo>
                  <a:lnTo>
                    <a:pt x="3979075" y="5376430"/>
                  </a:lnTo>
                  <a:lnTo>
                    <a:pt x="3921708" y="5375629"/>
                  </a:lnTo>
                  <a:lnTo>
                    <a:pt x="3864539" y="5374298"/>
                  </a:lnTo>
                  <a:lnTo>
                    <a:pt x="3807574" y="5372442"/>
                  </a:lnTo>
                  <a:lnTo>
                    <a:pt x="3750819" y="5370063"/>
                  </a:lnTo>
                  <a:lnTo>
                    <a:pt x="3694279" y="5367165"/>
                  </a:lnTo>
                  <a:lnTo>
                    <a:pt x="3637959" y="5363751"/>
                  </a:lnTo>
                  <a:lnTo>
                    <a:pt x="3581864" y="5359826"/>
                  </a:lnTo>
                  <a:lnTo>
                    <a:pt x="3526000" y="5355393"/>
                  </a:lnTo>
                  <a:lnTo>
                    <a:pt x="3470373" y="5350454"/>
                  </a:lnTo>
                  <a:lnTo>
                    <a:pt x="3414987" y="5345015"/>
                  </a:lnTo>
                  <a:lnTo>
                    <a:pt x="3359847" y="5339077"/>
                  </a:lnTo>
                  <a:lnTo>
                    <a:pt x="3304960" y="5332646"/>
                  </a:lnTo>
                  <a:lnTo>
                    <a:pt x="3250330" y="5325724"/>
                  </a:lnTo>
                  <a:lnTo>
                    <a:pt x="3195963" y="5318315"/>
                  </a:lnTo>
                  <a:lnTo>
                    <a:pt x="3141864" y="5310422"/>
                  </a:lnTo>
                  <a:lnTo>
                    <a:pt x="3088038" y="5302050"/>
                  </a:lnTo>
                  <a:lnTo>
                    <a:pt x="3034492" y="5293201"/>
                  </a:lnTo>
                  <a:lnTo>
                    <a:pt x="2981229" y="5283879"/>
                  </a:lnTo>
                  <a:lnTo>
                    <a:pt x="2928255" y="5274088"/>
                  </a:lnTo>
                  <a:lnTo>
                    <a:pt x="2875577" y="5263831"/>
                  </a:lnTo>
                  <a:lnTo>
                    <a:pt x="2823198" y="5253112"/>
                  </a:lnTo>
                  <a:lnTo>
                    <a:pt x="2771125" y="5241934"/>
                  </a:lnTo>
                  <a:lnTo>
                    <a:pt x="2719362" y="5230301"/>
                  </a:lnTo>
                  <a:lnTo>
                    <a:pt x="2667915" y="5218217"/>
                  </a:lnTo>
                  <a:lnTo>
                    <a:pt x="2616790" y="5205684"/>
                  </a:lnTo>
                  <a:lnTo>
                    <a:pt x="2565991" y="5192707"/>
                  </a:lnTo>
                  <a:lnTo>
                    <a:pt x="2515525" y="5179289"/>
                  </a:lnTo>
                  <a:lnTo>
                    <a:pt x="2465395" y="5165434"/>
                  </a:lnTo>
                  <a:lnTo>
                    <a:pt x="2415609" y="5151145"/>
                  </a:lnTo>
                  <a:lnTo>
                    <a:pt x="2366170" y="5136425"/>
                  </a:lnTo>
                  <a:lnTo>
                    <a:pt x="2317084" y="5121279"/>
                  </a:lnTo>
                  <a:lnTo>
                    <a:pt x="2268357" y="5105709"/>
                  </a:lnTo>
                  <a:lnTo>
                    <a:pt x="2219994" y="5089720"/>
                  </a:lnTo>
                  <a:lnTo>
                    <a:pt x="2172000" y="5073315"/>
                  </a:lnTo>
                  <a:lnTo>
                    <a:pt x="2124381" y="5056497"/>
                  </a:lnTo>
                  <a:lnTo>
                    <a:pt x="2077142" y="5039270"/>
                  </a:lnTo>
                  <a:lnTo>
                    <a:pt x="2030288" y="5021638"/>
                  </a:lnTo>
                  <a:lnTo>
                    <a:pt x="1983824" y="5003603"/>
                  </a:lnTo>
                  <a:lnTo>
                    <a:pt x="1937757" y="4985170"/>
                  </a:lnTo>
                  <a:lnTo>
                    <a:pt x="1892090" y="4966343"/>
                  </a:lnTo>
                  <a:lnTo>
                    <a:pt x="1846830" y="4947124"/>
                  </a:lnTo>
                  <a:lnTo>
                    <a:pt x="1801982" y="4927517"/>
                  </a:lnTo>
                  <a:lnTo>
                    <a:pt x="1757551" y="4907527"/>
                  </a:lnTo>
                  <a:lnTo>
                    <a:pt x="1713543" y="4887155"/>
                  </a:lnTo>
                  <a:lnTo>
                    <a:pt x="1669962" y="4866406"/>
                  </a:lnTo>
                  <a:lnTo>
                    <a:pt x="1626815" y="4845284"/>
                  </a:lnTo>
                  <a:lnTo>
                    <a:pt x="1584106" y="4823792"/>
                  </a:lnTo>
                  <a:lnTo>
                    <a:pt x="1541841" y="4801933"/>
                  </a:lnTo>
                  <a:lnTo>
                    <a:pt x="1500025" y="4779712"/>
                  </a:lnTo>
                  <a:lnTo>
                    <a:pt x="1458663" y="4757131"/>
                  </a:lnTo>
                  <a:lnTo>
                    <a:pt x="1417761" y="4734194"/>
                  </a:lnTo>
                  <a:lnTo>
                    <a:pt x="1377324" y="4710904"/>
                  </a:lnTo>
                  <a:lnTo>
                    <a:pt x="1337358" y="4687267"/>
                  </a:lnTo>
                  <a:lnTo>
                    <a:pt x="1297867" y="4663283"/>
                  </a:lnTo>
                  <a:lnTo>
                    <a:pt x="1258858" y="4638959"/>
                  </a:lnTo>
                  <a:lnTo>
                    <a:pt x="1220335" y="4614296"/>
                  </a:lnTo>
                  <a:lnTo>
                    <a:pt x="1182303" y="4589298"/>
                  </a:lnTo>
                  <a:lnTo>
                    <a:pt x="1144769" y="4563970"/>
                  </a:lnTo>
                  <a:lnTo>
                    <a:pt x="1107737" y="4538314"/>
                  </a:lnTo>
                  <a:lnTo>
                    <a:pt x="1071212" y="4512334"/>
                  </a:lnTo>
                  <a:lnTo>
                    <a:pt x="1035201" y="4486034"/>
                  </a:lnTo>
                  <a:lnTo>
                    <a:pt x="999708" y="4459417"/>
                  </a:lnTo>
                  <a:lnTo>
                    <a:pt x="964738" y="4432486"/>
                  </a:lnTo>
                  <a:lnTo>
                    <a:pt x="930298" y="4405246"/>
                  </a:lnTo>
                  <a:lnTo>
                    <a:pt x="896392" y="4377700"/>
                  </a:lnTo>
                  <a:lnTo>
                    <a:pt x="863025" y="4349851"/>
                  </a:lnTo>
                  <a:lnTo>
                    <a:pt x="830204" y="4321703"/>
                  </a:lnTo>
                  <a:lnTo>
                    <a:pt x="797933" y="4293259"/>
                  </a:lnTo>
                  <a:lnTo>
                    <a:pt x="766217" y="4264523"/>
                  </a:lnTo>
                  <a:lnTo>
                    <a:pt x="735062" y="4235499"/>
                  </a:lnTo>
                  <a:lnTo>
                    <a:pt x="704474" y="4206190"/>
                  </a:lnTo>
                  <a:lnTo>
                    <a:pt x="674457" y="4176600"/>
                  </a:lnTo>
                  <a:lnTo>
                    <a:pt x="645017" y="4146732"/>
                  </a:lnTo>
                  <a:lnTo>
                    <a:pt x="616159" y="4116589"/>
                  </a:lnTo>
                  <a:lnTo>
                    <a:pt x="587889" y="4086176"/>
                  </a:lnTo>
                  <a:lnTo>
                    <a:pt x="560212" y="4055495"/>
                  </a:lnTo>
                  <a:lnTo>
                    <a:pt x="533133" y="4024551"/>
                  </a:lnTo>
                  <a:lnTo>
                    <a:pt x="506657" y="3993347"/>
                  </a:lnTo>
                  <a:lnTo>
                    <a:pt x="480790" y="3961886"/>
                  </a:lnTo>
                  <a:lnTo>
                    <a:pt x="455538" y="3930172"/>
                  </a:lnTo>
                  <a:lnTo>
                    <a:pt x="430905" y="3898209"/>
                  </a:lnTo>
                  <a:lnTo>
                    <a:pt x="406897" y="3866000"/>
                  </a:lnTo>
                  <a:lnTo>
                    <a:pt x="383519" y="3833549"/>
                  </a:lnTo>
                  <a:lnTo>
                    <a:pt x="360776" y="3800858"/>
                  </a:lnTo>
                  <a:lnTo>
                    <a:pt x="338674" y="3767933"/>
                  </a:lnTo>
                  <a:lnTo>
                    <a:pt x="317218" y="3734775"/>
                  </a:lnTo>
                  <a:lnTo>
                    <a:pt x="296414" y="3701390"/>
                  </a:lnTo>
                  <a:lnTo>
                    <a:pt x="276267" y="3667780"/>
                  </a:lnTo>
                  <a:lnTo>
                    <a:pt x="256781" y="3633948"/>
                  </a:lnTo>
                  <a:lnTo>
                    <a:pt x="237963" y="3599899"/>
                  </a:lnTo>
                  <a:lnTo>
                    <a:pt x="219818" y="3565637"/>
                  </a:lnTo>
                  <a:lnTo>
                    <a:pt x="202351" y="3531163"/>
                  </a:lnTo>
                  <a:lnTo>
                    <a:pt x="185567" y="3496483"/>
                  </a:lnTo>
                  <a:lnTo>
                    <a:pt x="169472" y="3461600"/>
                  </a:lnTo>
                  <a:lnTo>
                    <a:pt x="154071" y="3426516"/>
                  </a:lnTo>
                  <a:lnTo>
                    <a:pt x="139370" y="3391237"/>
                  </a:lnTo>
                  <a:lnTo>
                    <a:pt x="125373" y="3355764"/>
                  </a:lnTo>
                  <a:lnTo>
                    <a:pt x="99514" y="3284256"/>
                  </a:lnTo>
                  <a:lnTo>
                    <a:pt x="76538" y="3212019"/>
                  </a:lnTo>
                  <a:lnTo>
                    <a:pt x="56488" y="3139082"/>
                  </a:lnTo>
                  <a:lnTo>
                    <a:pt x="39405" y="3065473"/>
                  </a:lnTo>
                  <a:lnTo>
                    <a:pt x="25333" y="2991221"/>
                  </a:lnTo>
                  <a:lnTo>
                    <a:pt x="14313" y="2916354"/>
                  </a:lnTo>
                  <a:lnTo>
                    <a:pt x="6390" y="2840901"/>
                  </a:lnTo>
                  <a:lnTo>
                    <a:pt x="1604" y="2764890"/>
                  </a:lnTo>
                  <a:lnTo>
                    <a:pt x="402" y="2726684"/>
                  </a:lnTo>
                  <a:lnTo>
                    <a:pt x="0" y="2688349"/>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0" name="Google Shape;90;p4"/>
            <p:cNvPicPr preferRelativeResize="0"/>
            <p:nvPr/>
          </p:nvPicPr>
          <p:blipFill rotWithShape="1">
            <a:blip r:embed="rId4">
              <a:alphaModFix/>
            </a:blip>
            <a:srcRect b="0" l="0" r="0" t="0"/>
            <a:stretch/>
          </p:blipFill>
          <p:spPr>
            <a:xfrm>
              <a:off x="1139952" y="1773936"/>
              <a:ext cx="6861048" cy="4632960"/>
            </a:xfrm>
            <a:prstGeom prst="rect">
              <a:avLst/>
            </a:prstGeom>
            <a:noFill/>
            <a:ln>
              <a:noFill/>
            </a:ln>
          </p:spPr>
        </p:pic>
        <p:sp>
          <p:nvSpPr>
            <p:cNvPr id="91" name="Google Shape;91;p4"/>
            <p:cNvSpPr/>
            <p:nvPr/>
          </p:nvSpPr>
          <p:spPr>
            <a:xfrm>
              <a:off x="1142997" y="1775973"/>
              <a:ext cx="6858000" cy="4630420"/>
            </a:xfrm>
            <a:custGeom>
              <a:rect b="b" l="l" r="r" t="t"/>
              <a:pathLst>
                <a:path extrusionOk="0" h="4630420" w="6858000">
                  <a:moveTo>
                    <a:pt x="0" y="2314925"/>
                  </a:moveTo>
                  <a:lnTo>
                    <a:pt x="468" y="2276257"/>
                  </a:lnTo>
                  <a:lnTo>
                    <a:pt x="1869" y="2237743"/>
                  </a:lnTo>
                  <a:lnTo>
                    <a:pt x="4196" y="2199386"/>
                  </a:lnTo>
                  <a:lnTo>
                    <a:pt x="7441" y="2161193"/>
                  </a:lnTo>
                  <a:lnTo>
                    <a:pt x="11596" y="2123167"/>
                  </a:lnTo>
                  <a:lnTo>
                    <a:pt x="16655" y="2085315"/>
                  </a:lnTo>
                  <a:lnTo>
                    <a:pt x="22609" y="2047639"/>
                  </a:lnTo>
                  <a:lnTo>
                    <a:pt x="29453" y="2010147"/>
                  </a:lnTo>
                  <a:lnTo>
                    <a:pt x="45778" y="1935729"/>
                  </a:lnTo>
                  <a:lnTo>
                    <a:pt x="55245" y="1898814"/>
                  </a:lnTo>
                  <a:lnTo>
                    <a:pt x="65572" y="1862101"/>
                  </a:lnTo>
                  <a:lnTo>
                    <a:pt x="76751" y="1825595"/>
                  </a:lnTo>
                  <a:lnTo>
                    <a:pt x="88776" y="1789301"/>
                  </a:lnTo>
                  <a:lnTo>
                    <a:pt x="101638" y="1753224"/>
                  </a:lnTo>
                  <a:lnTo>
                    <a:pt x="115331" y="1717369"/>
                  </a:lnTo>
                  <a:lnTo>
                    <a:pt x="129847" y="1681740"/>
                  </a:lnTo>
                  <a:lnTo>
                    <a:pt x="145180" y="1646344"/>
                  </a:lnTo>
                  <a:lnTo>
                    <a:pt x="161322" y="1611183"/>
                  </a:lnTo>
                  <a:lnTo>
                    <a:pt x="178265" y="1576265"/>
                  </a:lnTo>
                  <a:lnTo>
                    <a:pt x="196002" y="1541593"/>
                  </a:lnTo>
                  <a:lnTo>
                    <a:pt x="214526" y="1507172"/>
                  </a:lnTo>
                  <a:lnTo>
                    <a:pt x="233831" y="1473008"/>
                  </a:lnTo>
                  <a:lnTo>
                    <a:pt x="253907" y="1439104"/>
                  </a:lnTo>
                  <a:lnTo>
                    <a:pt x="274749" y="1405467"/>
                  </a:lnTo>
                  <a:lnTo>
                    <a:pt x="296349" y="1372101"/>
                  </a:lnTo>
                  <a:lnTo>
                    <a:pt x="318699" y="1339010"/>
                  </a:lnTo>
                  <a:lnTo>
                    <a:pt x="341793" y="1306201"/>
                  </a:lnTo>
                  <a:lnTo>
                    <a:pt x="365623" y="1273677"/>
                  </a:lnTo>
                  <a:lnTo>
                    <a:pt x="390182" y="1241444"/>
                  </a:lnTo>
                  <a:lnTo>
                    <a:pt x="415462" y="1209506"/>
                  </a:lnTo>
                  <a:lnTo>
                    <a:pt x="441457" y="1177869"/>
                  </a:lnTo>
                  <a:lnTo>
                    <a:pt x="468159" y="1146537"/>
                  </a:lnTo>
                  <a:lnTo>
                    <a:pt x="495560" y="1115516"/>
                  </a:lnTo>
                  <a:lnTo>
                    <a:pt x="523654" y="1084810"/>
                  </a:lnTo>
                  <a:lnTo>
                    <a:pt x="552433" y="1054424"/>
                  </a:lnTo>
                  <a:lnTo>
                    <a:pt x="581890" y="1024362"/>
                  </a:lnTo>
                  <a:lnTo>
                    <a:pt x="612017" y="994631"/>
                  </a:lnTo>
                  <a:lnTo>
                    <a:pt x="642808" y="965235"/>
                  </a:lnTo>
                  <a:lnTo>
                    <a:pt x="674255" y="936178"/>
                  </a:lnTo>
                  <a:lnTo>
                    <a:pt x="706350" y="907466"/>
                  </a:lnTo>
                  <a:lnTo>
                    <a:pt x="739088" y="879104"/>
                  </a:lnTo>
                  <a:lnTo>
                    <a:pt x="772459" y="851096"/>
                  </a:lnTo>
                  <a:lnTo>
                    <a:pt x="806458" y="823448"/>
                  </a:lnTo>
                  <a:lnTo>
                    <a:pt x="841076" y="796164"/>
                  </a:lnTo>
                  <a:lnTo>
                    <a:pt x="876306" y="769249"/>
                  </a:lnTo>
                  <a:lnTo>
                    <a:pt x="912142" y="742708"/>
                  </a:lnTo>
                  <a:lnTo>
                    <a:pt x="948575" y="716546"/>
                  </a:lnTo>
                  <a:lnTo>
                    <a:pt x="985599" y="690769"/>
                  </a:lnTo>
                  <a:lnTo>
                    <a:pt x="1023207" y="665380"/>
                  </a:lnTo>
                  <a:lnTo>
                    <a:pt x="1061390" y="640385"/>
                  </a:lnTo>
                  <a:lnTo>
                    <a:pt x="1100142" y="615788"/>
                  </a:lnTo>
                  <a:lnTo>
                    <a:pt x="1139456" y="591596"/>
                  </a:lnTo>
                  <a:lnTo>
                    <a:pt x="1179324" y="567812"/>
                  </a:lnTo>
                  <a:lnTo>
                    <a:pt x="1219739" y="544441"/>
                  </a:lnTo>
                  <a:lnTo>
                    <a:pt x="1260693" y="521488"/>
                  </a:lnTo>
                  <a:lnTo>
                    <a:pt x="1302180" y="498959"/>
                  </a:lnTo>
                  <a:lnTo>
                    <a:pt x="1344192" y="476858"/>
                  </a:lnTo>
                  <a:lnTo>
                    <a:pt x="1386722" y="455190"/>
                  </a:lnTo>
                  <a:lnTo>
                    <a:pt x="1429762" y="433961"/>
                  </a:lnTo>
                  <a:lnTo>
                    <a:pt x="1473306" y="413174"/>
                  </a:lnTo>
                  <a:lnTo>
                    <a:pt x="1517345" y="392835"/>
                  </a:lnTo>
                  <a:lnTo>
                    <a:pt x="1561874" y="372948"/>
                  </a:lnTo>
                  <a:lnTo>
                    <a:pt x="1606883" y="353519"/>
                  </a:lnTo>
                  <a:lnTo>
                    <a:pt x="1652367" y="334553"/>
                  </a:lnTo>
                  <a:lnTo>
                    <a:pt x="1698318" y="316055"/>
                  </a:lnTo>
                  <a:lnTo>
                    <a:pt x="1744728" y="298028"/>
                  </a:lnTo>
                  <a:lnTo>
                    <a:pt x="1791591" y="280479"/>
                  </a:lnTo>
                  <a:lnTo>
                    <a:pt x="1838899" y="263412"/>
                  </a:lnTo>
                  <a:lnTo>
                    <a:pt x="1886645" y="246833"/>
                  </a:lnTo>
                  <a:lnTo>
                    <a:pt x="1934821" y="230745"/>
                  </a:lnTo>
                  <a:lnTo>
                    <a:pt x="1983420" y="215154"/>
                  </a:lnTo>
                  <a:lnTo>
                    <a:pt x="2032436" y="200066"/>
                  </a:lnTo>
                  <a:lnTo>
                    <a:pt x="2081860" y="185484"/>
                  </a:lnTo>
                  <a:lnTo>
                    <a:pt x="2131685" y="171413"/>
                  </a:lnTo>
                  <a:lnTo>
                    <a:pt x="2181905" y="157859"/>
                  </a:lnTo>
                  <a:lnTo>
                    <a:pt x="2232511" y="144827"/>
                  </a:lnTo>
                  <a:lnTo>
                    <a:pt x="2283497" y="132321"/>
                  </a:lnTo>
                  <a:lnTo>
                    <a:pt x="2334855" y="120347"/>
                  </a:lnTo>
                  <a:lnTo>
                    <a:pt x="2386579" y="108908"/>
                  </a:lnTo>
                  <a:lnTo>
                    <a:pt x="2438660" y="98011"/>
                  </a:lnTo>
                  <a:lnTo>
                    <a:pt x="2491091" y="87660"/>
                  </a:lnTo>
                  <a:lnTo>
                    <a:pt x="2543866" y="77860"/>
                  </a:lnTo>
                  <a:lnTo>
                    <a:pt x="2596977" y="68616"/>
                  </a:lnTo>
                  <a:lnTo>
                    <a:pt x="2650416" y="59932"/>
                  </a:lnTo>
                  <a:lnTo>
                    <a:pt x="2704177" y="51815"/>
                  </a:lnTo>
                  <a:lnTo>
                    <a:pt x="2758252" y="44268"/>
                  </a:lnTo>
                  <a:lnTo>
                    <a:pt x="2812633" y="37296"/>
                  </a:lnTo>
                  <a:lnTo>
                    <a:pt x="2867314" y="30905"/>
                  </a:lnTo>
                  <a:lnTo>
                    <a:pt x="2922288" y="25099"/>
                  </a:lnTo>
                  <a:lnTo>
                    <a:pt x="2977546" y="19884"/>
                  </a:lnTo>
                  <a:lnTo>
                    <a:pt x="3033083" y="15264"/>
                  </a:lnTo>
                  <a:lnTo>
                    <a:pt x="3088889" y="11243"/>
                  </a:lnTo>
                  <a:lnTo>
                    <a:pt x="3144959" y="7828"/>
                  </a:lnTo>
                  <a:lnTo>
                    <a:pt x="3201285" y="5023"/>
                  </a:lnTo>
                  <a:lnTo>
                    <a:pt x="3257859" y="2833"/>
                  </a:lnTo>
                  <a:lnTo>
                    <a:pt x="3314674" y="1262"/>
                  </a:lnTo>
                  <a:lnTo>
                    <a:pt x="3371724" y="316"/>
                  </a:lnTo>
                  <a:lnTo>
                    <a:pt x="3429001" y="0"/>
                  </a:lnTo>
                  <a:lnTo>
                    <a:pt x="3486277" y="316"/>
                  </a:lnTo>
                  <a:lnTo>
                    <a:pt x="3543327" y="1262"/>
                  </a:lnTo>
                  <a:lnTo>
                    <a:pt x="3600142" y="2833"/>
                  </a:lnTo>
                  <a:lnTo>
                    <a:pt x="3656717" y="5023"/>
                  </a:lnTo>
                  <a:lnTo>
                    <a:pt x="3713042" y="7828"/>
                  </a:lnTo>
                  <a:lnTo>
                    <a:pt x="3769112" y="11243"/>
                  </a:lnTo>
                  <a:lnTo>
                    <a:pt x="3824919" y="15264"/>
                  </a:lnTo>
                  <a:lnTo>
                    <a:pt x="3880455" y="19884"/>
                  </a:lnTo>
                  <a:lnTo>
                    <a:pt x="3935713" y="25099"/>
                  </a:lnTo>
                  <a:lnTo>
                    <a:pt x="3990687" y="30905"/>
                  </a:lnTo>
                  <a:lnTo>
                    <a:pt x="4045368" y="37296"/>
                  </a:lnTo>
                  <a:lnTo>
                    <a:pt x="4099749" y="44268"/>
                  </a:lnTo>
                  <a:lnTo>
                    <a:pt x="4153824" y="51815"/>
                  </a:lnTo>
                  <a:lnTo>
                    <a:pt x="4207585" y="59932"/>
                  </a:lnTo>
                  <a:lnTo>
                    <a:pt x="4261024" y="68616"/>
                  </a:lnTo>
                  <a:lnTo>
                    <a:pt x="4314135" y="77860"/>
                  </a:lnTo>
                  <a:lnTo>
                    <a:pt x="4366910" y="87660"/>
                  </a:lnTo>
                  <a:lnTo>
                    <a:pt x="4419341" y="98011"/>
                  </a:lnTo>
                  <a:lnTo>
                    <a:pt x="4471422" y="108908"/>
                  </a:lnTo>
                  <a:lnTo>
                    <a:pt x="4523146" y="120347"/>
                  </a:lnTo>
                  <a:lnTo>
                    <a:pt x="4574504" y="132321"/>
                  </a:lnTo>
                  <a:lnTo>
                    <a:pt x="4625490" y="144827"/>
                  </a:lnTo>
                  <a:lnTo>
                    <a:pt x="4676097" y="157859"/>
                  </a:lnTo>
                  <a:lnTo>
                    <a:pt x="4726316" y="171413"/>
                  </a:lnTo>
                  <a:lnTo>
                    <a:pt x="4776142" y="185484"/>
                  </a:lnTo>
                  <a:lnTo>
                    <a:pt x="4825566" y="200066"/>
                  </a:lnTo>
                  <a:lnTo>
                    <a:pt x="4874581" y="215154"/>
                  </a:lnTo>
                  <a:lnTo>
                    <a:pt x="4923180" y="230745"/>
                  </a:lnTo>
                  <a:lnTo>
                    <a:pt x="4971356" y="246833"/>
                  </a:lnTo>
                  <a:lnTo>
                    <a:pt x="5019102" y="263412"/>
                  </a:lnTo>
                  <a:lnTo>
                    <a:pt x="5066410" y="280479"/>
                  </a:lnTo>
                  <a:lnTo>
                    <a:pt x="5113273" y="298028"/>
                  </a:lnTo>
                  <a:lnTo>
                    <a:pt x="5159683" y="316055"/>
                  </a:lnTo>
                  <a:lnTo>
                    <a:pt x="5205634" y="334553"/>
                  </a:lnTo>
                  <a:lnTo>
                    <a:pt x="5251118" y="353519"/>
                  </a:lnTo>
                  <a:lnTo>
                    <a:pt x="5296128" y="372948"/>
                  </a:lnTo>
                  <a:lnTo>
                    <a:pt x="5340656" y="392835"/>
                  </a:lnTo>
                  <a:lnTo>
                    <a:pt x="5384695" y="413174"/>
                  </a:lnTo>
                  <a:lnTo>
                    <a:pt x="5428239" y="433961"/>
                  </a:lnTo>
                  <a:lnTo>
                    <a:pt x="5471279" y="455190"/>
                  </a:lnTo>
                  <a:lnTo>
                    <a:pt x="5513809" y="476858"/>
                  </a:lnTo>
                  <a:lnTo>
                    <a:pt x="5555821" y="498959"/>
                  </a:lnTo>
                  <a:lnTo>
                    <a:pt x="5597308" y="521488"/>
                  </a:lnTo>
                  <a:lnTo>
                    <a:pt x="5638262" y="544441"/>
                  </a:lnTo>
                  <a:lnTo>
                    <a:pt x="5678677" y="567812"/>
                  </a:lnTo>
                  <a:lnTo>
                    <a:pt x="5718545" y="591596"/>
                  </a:lnTo>
                  <a:lnTo>
                    <a:pt x="5757859" y="615788"/>
                  </a:lnTo>
                  <a:lnTo>
                    <a:pt x="5796611" y="640385"/>
                  </a:lnTo>
                  <a:lnTo>
                    <a:pt x="5834794" y="665380"/>
                  </a:lnTo>
                  <a:lnTo>
                    <a:pt x="5872402" y="690769"/>
                  </a:lnTo>
                  <a:lnTo>
                    <a:pt x="5909426" y="716546"/>
                  </a:lnTo>
                  <a:lnTo>
                    <a:pt x="5945859" y="742708"/>
                  </a:lnTo>
                  <a:lnTo>
                    <a:pt x="5981695" y="769249"/>
                  </a:lnTo>
                  <a:lnTo>
                    <a:pt x="6016925" y="796164"/>
                  </a:lnTo>
                  <a:lnTo>
                    <a:pt x="6051544" y="823448"/>
                  </a:lnTo>
                  <a:lnTo>
                    <a:pt x="6085542" y="851096"/>
                  </a:lnTo>
                  <a:lnTo>
                    <a:pt x="6118913" y="879104"/>
                  </a:lnTo>
                  <a:lnTo>
                    <a:pt x="6151651" y="907466"/>
                  </a:lnTo>
                  <a:lnTo>
                    <a:pt x="6183746" y="936178"/>
                  </a:lnTo>
                  <a:lnTo>
                    <a:pt x="6215193" y="965235"/>
                  </a:lnTo>
                  <a:lnTo>
                    <a:pt x="6245984" y="994631"/>
                  </a:lnTo>
                  <a:lnTo>
                    <a:pt x="6276111" y="1024362"/>
                  </a:lnTo>
                  <a:lnTo>
                    <a:pt x="6305568" y="1054424"/>
                  </a:lnTo>
                  <a:lnTo>
                    <a:pt x="6334347" y="1084810"/>
                  </a:lnTo>
                  <a:lnTo>
                    <a:pt x="6362441" y="1115516"/>
                  </a:lnTo>
                  <a:lnTo>
                    <a:pt x="6389842" y="1146537"/>
                  </a:lnTo>
                  <a:lnTo>
                    <a:pt x="6416544" y="1177869"/>
                  </a:lnTo>
                  <a:lnTo>
                    <a:pt x="6442539" y="1209506"/>
                  </a:lnTo>
                  <a:lnTo>
                    <a:pt x="6467819" y="1241444"/>
                  </a:lnTo>
                  <a:lnTo>
                    <a:pt x="6492378" y="1273677"/>
                  </a:lnTo>
                  <a:lnTo>
                    <a:pt x="6516208" y="1306201"/>
                  </a:lnTo>
                  <a:lnTo>
                    <a:pt x="6539302" y="1339010"/>
                  </a:lnTo>
                  <a:lnTo>
                    <a:pt x="6561652" y="1372101"/>
                  </a:lnTo>
                  <a:lnTo>
                    <a:pt x="6583252" y="1405467"/>
                  </a:lnTo>
                  <a:lnTo>
                    <a:pt x="6604094" y="1439104"/>
                  </a:lnTo>
                  <a:lnTo>
                    <a:pt x="6624170" y="1473008"/>
                  </a:lnTo>
                  <a:lnTo>
                    <a:pt x="6643475" y="1507172"/>
                  </a:lnTo>
                  <a:lnTo>
                    <a:pt x="6661999" y="1541593"/>
                  </a:lnTo>
                  <a:lnTo>
                    <a:pt x="6679736" y="1576265"/>
                  </a:lnTo>
                  <a:lnTo>
                    <a:pt x="6696680" y="1611183"/>
                  </a:lnTo>
                  <a:lnTo>
                    <a:pt x="6712821" y="1646344"/>
                  </a:lnTo>
                  <a:lnTo>
                    <a:pt x="6728154" y="1681740"/>
                  </a:lnTo>
                  <a:lnTo>
                    <a:pt x="6742670" y="1717369"/>
                  </a:lnTo>
                  <a:lnTo>
                    <a:pt x="6756363" y="1753224"/>
                  </a:lnTo>
                  <a:lnTo>
                    <a:pt x="6769226" y="1789301"/>
                  </a:lnTo>
                  <a:lnTo>
                    <a:pt x="6781250" y="1825595"/>
                  </a:lnTo>
                  <a:lnTo>
                    <a:pt x="6792429" y="1862101"/>
                  </a:lnTo>
                  <a:lnTo>
                    <a:pt x="6802756" y="1898814"/>
                  </a:lnTo>
                  <a:lnTo>
                    <a:pt x="6812223" y="1935729"/>
                  </a:lnTo>
                  <a:lnTo>
                    <a:pt x="6828548" y="2010147"/>
                  </a:lnTo>
                  <a:lnTo>
                    <a:pt x="6835392" y="2047639"/>
                  </a:lnTo>
                  <a:lnTo>
                    <a:pt x="6841347" y="2085315"/>
                  </a:lnTo>
                  <a:lnTo>
                    <a:pt x="6846405" y="2123167"/>
                  </a:lnTo>
                  <a:lnTo>
                    <a:pt x="6850561" y="2161193"/>
                  </a:lnTo>
                  <a:lnTo>
                    <a:pt x="6853805" y="2199386"/>
                  </a:lnTo>
                  <a:lnTo>
                    <a:pt x="6856132" y="2237743"/>
                  </a:lnTo>
                  <a:lnTo>
                    <a:pt x="6857533" y="2276257"/>
                  </a:lnTo>
                  <a:lnTo>
                    <a:pt x="6858002" y="2314925"/>
                  </a:lnTo>
                  <a:lnTo>
                    <a:pt x="6857533" y="2353592"/>
                  </a:lnTo>
                  <a:lnTo>
                    <a:pt x="6856132" y="2392106"/>
                  </a:lnTo>
                  <a:lnTo>
                    <a:pt x="6853805" y="2430463"/>
                  </a:lnTo>
                  <a:lnTo>
                    <a:pt x="6850561" y="2468656"/>
                  </a:lnTo>
                  <a:lnTo>
                    <a:pt x="6846405" y="2506682"/>
                  </a:lnTo>
                  <a:lnTo>
                    <a:pt x="6841347" y="2544534"/>
                  </a:lnTo>
                  <a:lnTo>
                    <a:pt x="6835392" y="2582210"/>
                  </a:lnTo>
                  <a:lnTo>
                    <a:pt x="6828548" y="2619702"/>
                  </a:lnTo>
                  <a:lnTo>
                    <a:pt x="6812223" y="2694120"/>
                  </a:lnTo>
                  <a:lnTo>
                    <a:pt x="6802756" y="2731035"/>
                  </a:lnTo>
                  <a:lnTo>
                    <a:pt x="6792429" y="2767748"/>
                  </a:lnTo>
                  <a:lnTo>
                    <a:pt x="6781250" y="2804254"/>
                  </a:lnTo>
                  <a:lnTo>
                    <a:pt x="6769226" y="2840548"/>
                  </a:lnTo>
                  <a:lnTo>
                    <a:pt x="6756363" y="2876625"/>
                  </a:lnTo>
                  <a:lnTo>
                    <a:pt x="6742670" y="2912481"/>
                  </a:lnTo>
                  <a:lnTo>
                    <a:pt x="6728154" y="2948109"/>
                  </a:lnTo>
                  <a:lnTo>
                    <a:pt x="6712821" y="2983506"/>
                  </a:lnTo>
                  <a:lnTo>
                    <a:pt x="6696680" y="3018666"/>
                  </a:lnTo>
                  <a:lnTo>
                    <a:pt x="6679736" y="3053584"/>
                  </a:lnTo>
                  <a:lnTo>
                    <a:pt x="6661999" y="3088256"/>
                  </a:lnTo>
                  <a:lnTo>
                    <a:pt x="6643475" y="3122677"/>
                  </a:lnTo>
                  <a:lnTo>
                    <a:pt x="6624170" y="3156841"/>
                  </a:lnTo>
                  <a:lnTo>
                    <a:pt x="6604094" y="3190745"/>
                  </a:lnTo>
                  <a:lnTo>
                    <a:pt x="6583252" y="3224382"/>
                  </a:lnTo>
                  <a:lnTo>
                    <a:pt x="6561652" y="3257748"/>
                  </a:lnTo>
                  <a:lnTo>
                    <a:pt x="6539302" y="3290839"/>
                  </a:lnTo>
                  <a:lnTo>
                    <a:pt x="6516208" y="3323648"/>
                  </a:lnTo>
                  <a:lnTo>
                    <a:pt x="6492378" y="3356172"/>
                  </a:lnTo>
                  <a:lnTo>
                    <a:pt x="6467819" y="3388405"/>
                  </a:lnTo>
                  <a:lnTo>
                    <a:pt x="6442539" y="3420343"/>
                  </a:lnTo>
                  <a:lnTo>
                    <a:pt x="6416544" y="3451980"/>
                  </a:lnTo>
                  <a:lnTo>
                    <a:pt x="6389842" y="3483312"/>
                  </a:lnTo>
                  <a:lnTo>
                    <a:pt x="6362441" y="3514333"/>
                  </a:lnTo>
                  <a:lnTo>
                    <a:pt x="6334347" y="3545039"/>
                  </a:lnTo>
                  <a:lnTo>
                    <a:pt x="6305568" y="3575426"/>
                  </a:lnTo>
                  <a:lnTo>
                    <a:pt x="6276111" y="3605487"/>
                  </a:lnTo>
                  <a:lnTo>
                    <a:pt x="6245984" y="3635218"/>
                  </a:lnTo>
                  <a:lnTo>
                    <a:pt x="6215193" y="3664614"/>
                  </a:lnTo>
                  <a:lnTo>
                    <a:pt x="6183746" y="3693671"/>
                  </a:lnTo>
                  <a:lnTo>
                    <a:pt x="6151651" y="3722383"/>
                  </a:lnTo>
                  <a:lnTo>
                    <a:pt x="6118913" y="3750745"/>
                  </a:lnTo>
                  <a:lnTo>
                    <a:pt x="6085542" y="3778753"/>
                  </a:lnTo>
                  <a:lnTo>
                    <a:pt x="6051544" y="3806401"/>
                  </a:lnTo>
                  <a:lnTo>
                    <a:pt x="6016925" y="3833685"/>
                  </a:lnTo>
                  <a:lnTo>
                    <a:pt x="5981695" y="3860600"/>
                  </a:lnTo>
                  <a:lnTo>
                    <a:pt x="5945859" y="3887141"/>
                  </a:lnTo>
                  <a:lnTo>
                    <a:pt x="5909426" y="3913303"/>
                  </a:lnTo>
                  <a:lnTo>
                    <a:pt x="5872402" y="3939080"/>
                  </a:lnTo>
                  <a:lnTo>
                    <a:pt x="5834794" y="3964469"/>
                  </a:lnTo>
                  <a:lnTo>
                    <a:pt x="5796611" y="3989464"/>
                  </a:lnTo>
                  <a:lnTo>
                    <a:pt x="5757859" y="4014061"/>
                  </a:lnTo>
                  <a:lnTo>
                    <a:pt x="5718545" y="4038253"/>
                  </a:lnTo>
                  <a:lnTo>
                    <a:pt x="5678677" y="4062038"/>
                  </a:lnTo>
                  <a:lnTo>
                    <a:pt x="5638262" y="4085408"/>
                  </a:lnTo>
                  <a:lnTo>
                    <a:pt x="5597308" y="4108361"/>
                  </a:lnTo>
                  <a:lnTo>
                    <a:pt x="5555821" y="4130890"/>
                  </a:lnTo>
                  <a:lnTo>
                    <a:pt x="5513809" y="4152991"/>
                  </a:lnTo>
                  <a:lnTo>
                    <a:pt x="5471279" y="4174659"/>
                  </a:lnTo>
                  <a:lnTo>
                    <a:pt x="5428239" y="4195888"/>
                  </a:lnTo>
                  <a:lnTo>
                    <a:pt x="5384695" y="4216675"/>
                  </a:lnTo>
                  <a:lnTo>
                    <a:pt x="5340656" y="4237015"/>
                  </a:lnTo>
                  <a:lnTo>
                    <a:pt x="5296128" y="4256901"/>
                  </a:lnTo>
                  <a:lnTo>
                    <a:pt x="5251118" y="4276330"/>
                  </a:lnTo>
                  <a:lnTo>
                    <a:pt x="5205634" y="4295296"/>
                  </a:lnTo>
                  <a:lnTo>
                    <a:pt x="5159683" y="4313794"/>
                  </a:lnTo>
                  <a:lnTo>
                    <a:pt x="5113273" y="4331821"/>
                  </a:lnTo>
                  <a:lnTo>
                    <a:pt x="5066410" y="4349370"/>
                  </a:lnTo>
                  <a:lnTo>
                    <a:pt x="5019102" y="4366437"/>
                  </a:lnTo>
                  <a:lnTo>
                    <a:pt x="4971356" y="4383016"/>
                  </a:lnTo>
                  <a:lnTo>
                    <a:pt x="4923180" y="4399104"/>
                  </a:lnTo>
                  <a:lnTo>
                    <a:pt x="4874581" y="4414695"/>
                  </a:lnTo>
                  <a:lnTo>
                    <a:pt x="4825566" y="4429783"/>
                  </a:lnTo>
                  <a:lnTo>
                    <a:pt x="4776142" y="4444366"/>
                  </a:lnTo>
                  <a:lnTo>
                    <a:pt x="4726316" y="4458436"/>
                  </a:lnTo>
                  <a:lnTo>
                    <a:pt x="4676097" y="4471990"/>
                  </a:lnTo>
                  <a:lnTo>
                    <a:pt x="4625490" y="4485022"/>
                  </a:lnTo>
                  <a:lnTo>
                    <a:pt x="4574504" y="4497528"/>
                  </a:lnTo>
                  <a:lnTo>
                    <a:pt x="4523146" y="4509502"/>
                  </a:lnTo>
                  <a:lnTo>
                    <a:pt x="4471422" y="4520941"/>
                  </a:lnTo>
                  <a:lnTo>
                    <a:pt x="4419341" y="4531838"/>
                  </a:lnTo>
                  <a:lnTo>
                    <a:pt x="4366910" y="4542189"/>
                  </a:lnTo>
                  <a:lnTo>
                    <a:pt x="4314135" y="4551989"/>
                  </a:lnTo>
                  <a:lnTo>
                    <a:pt x="4261024" y="4561233"/>
                  </a:lnTo>
                  <a:lnTo>
                    <a:pt x="4207585" y="4569917"/>
                  </a:lnTo>
                  <a:lnTo>
                    <a:pt x="4153824" y="4578034"/>
                  </a:lnTo>
                  <a:lnTo>
                    <a:pt x="4099749" y="4585581"/>
                  </a:lnTo>
                  <a:lnTo>
                    <a:pt x="4045368" y="4592553"/>
                  </a:lnTo>
                  <a:lnTo>
                    <a:pt x="3990687" y="4598944"/>
                  </a:lnTo>
                  <a:lnTo>
                    <a:pt x="3935713" y="4604750"/>
                  </a:lnTo>
                  <a:lnTo>
                    <a:pt x="3880455" y="4609965"/>
                  </a:lnTo>
                  <a:lnTo>
                    <a:pt x="3824919" y="4614586"/>
                  </a:lnTo>
                  <a:lnTo>
                    <a:pt x="3769112" y="4618606"/>
                  </a:lnTo>
                  <a:lnTo>
                    <a:pt x="3713042" y="4622021"/>
                  </a:lnTo>
                  <a:lnTo>
                    <a:pt x="3656717" y="4624826"/>
                  </a:lnTo>
                  <a:lnTo>
                    <a:pt x="3600142" y="4627017"/>
                  </a:lnTo>
                  <a:lnTo>
                    <a:pt x="3543327" y="4628587"/>
                  </a:lnTo>
                  <a:lnTo>
                    <a:pt x="3486277" y="4629533"/>
                  </a:lnTo>
                  <a:lnTo>
                    <a:pt x="3429001" y="4629850"/>
                  </a:lnTo>
                  <a:lnTo>
                    <a:pt x="3371724" y="4629533"/>
                  </a:lnTo>
                  <a:lnTo>
                    <a:pt x="3314674" y="4628587"/>
                  </a:lnTo>
                  <a:lnTo>
                    <a:pt x="3257859" y="4627017"/>
                  </a:lnTo>
                  <a:lnTo>
                    <a:pt x="3201285" y="4624826"/>
                  </a:lnTo>
                  <a:lnTo>
                    <a:pt x="3144959" y="4622021"/>
                  </a:lnTo>
                  <a:lnTo>
                    <a:pt x="3088889" y="4618606"/>
                  </a:lnTo>
                  <a:lnTo>
                    <a:pt x="3033083" y="4614586"/>
                  </a:lnTo>
                  <a:lnTo>
                    <a:pt x="2977546" y="4609965"/>
                  </a:lnTo>
                  <a:lnTo>
                    <a:pt x="2922288" y="4604750"/>
                  </a:lnTo>
                  <a:lnTo>
                    <a:pt x="2867314" y="4598944"/>
                  </a:lnTo>
                  <a:lnTo>
                    <a:pt x="2812633" y="4592553"/>
                  </a:lnTo>
                  <a:lnTo>
                    <a:pt x="2758252" y="4585581"/>
                  </a:lnTo>
                  <a:lnTo>
                    <a:pt x="2704177" y="4578034"/>
                  </a:lnTo>
                  <a:lnTo>
                    <a:pt x="2650416" y="4569917"/>
                  </a:lnTo>
                  <a:lnTo>
                    <a:pt x="2596977" y="4561233"/>
                  </a:lnTo>
                  <a:lnTo>
                    <a:pt x="2543866" y="4551989"/>
                  </a:lnTo>
                  <a:lnTo>
                    <a:pt x="2491091" y="4542189"/>
                  </a:lnTo>
                  <a:lnTo>
                    <a:pt x="2438660" y="4531838"/>
                  </a:lnTo>
                  <a:lnTo>
                    <a:pt x="2386579" y="4520941"/>
                  </a:lnTo>
                  <a:lnTo>
                    <a:pt x="2334855" y="4509502"/>
                  </a:lnTo>
                  <a:lnTo>
                    <a:pt x="2283497" y="4497528"/>
                  </a:lnTo>
                  <a:lnTo>
                    <a:pt x="2232511" y="4485022"/>
                  </a:lnTo>
                  <a:lnTo>
                    <a:pt x="2181905" y="4471990"/>
                  </a:lnTo>
                  <a:lnTo>
                    <a:pt x="2131685" y="4458436"/>
                  </a:lnTo>
                  <a:lnTo>
                    <a:pt x="2081860" y="4444366"/>
                  </a:lnTo>
                  <a:lnTo>
                    <a:pt x="2032436" y="4429783"/>
                  </a:lnTo>
                  <a:lnTo>
                    <a:pt x="1983420" y="4414695"/>
                  </a:lnTo>
                  <a:lnTo>
                    <a:pt x="1934821" y="4399104"/>
                  </a:lnTo>
                  <a:lnTo>
                    <a:pt x="1886645" y="4383016"/>
                  </a:lnTo>
                  <a:lnTo>
                    <a:pt x="1838899" y="4366437"/>
                  </a:lnTo>
                  <a:lnTo>
                    <a:pt x="1791591" y="4349370"/>
                  </a:lnTo>
                  <a:lnTo>
                    <a:pt x="1744728" y="4331821"/>
                  </a:lnTo>
                  <a:lnTo>
                    <a:pt x="1698318" y="4313794"/>
                  </a:lnTo>
                  <a:lnTo>
                    <a:pt x="1652367" y="4295296"/>
                  </a:lnTo>
                  <a:lnTo>
                    <a:pt x="1606883" y="4276330"/>
                  </a:lnTo>
                  <a:lnTo>
                    <a:pt x="1561874" y="4256901"/>
                  </a:lnTo>
                  <a:lnTo>
                    <a:pt x="1517345" y="4237015"/>
                  </a:lnTo>
                  <a:lnTo>
                    <a:pt x="1473306" y="4216675"/>
                  </a:lnTo>
                  <a:lnTo>
                    <a:pt x="1429762" y="4195888"/>
                  </a:lnTo>
                  <a:lnTo>
                    <a:pt x="1386722" y="4174659"/>
                  </a:lnTo>
                  <a:lnTo>
                    <a:pt x="1344192" y="4152991"/>
                  </a:lnTo>
                  <a:lnTo>
                    <a:pt x="1302180" y="4130890"/>
                  </a:lnTo>
                  <a:lnTo>
                    <a:pt x="1260693" y="4108361"/>
                  </a:lnTo>
                  <a:lnTo>
                    <a:pt x="1219739" y="4085408"/>
                  </a:lnTo>
                  <a:lnTo>
                    <a:pt x="1179324" y="4062038"/>
                  </a:lnTo>
                  <a:lnTo>
                    <a:pt x="1139456" y="4038253"/>
                  </a:lnTo>
                  <a:lnTo>
                    <a:pt x="1100142" y="4014061"/>
                  </a:lnTo>
                  <a:lnTo>
                    <a:pt x="1061390" y="3989464"/>
                  </a:lnTo>
                  <a:lnTo>
                    <a:pt x="1023207" y="3964469"/>
                  </a:lnTo>
                  <a:lnTo>
                    <a:pt x="985599" y="3939080"/>
                  </a:lnTo>
                  <a:lnTo>
                    <a:pt x="948575" y="3913303"/>
                  </a:lnTo>
                  <a:lnTo>
                    <a:pt x="912142" y="3887141"/>
                  </a:lnTo>
                  <a:lnTo>
                    <a:pt x="876306" y="3860600"/>
                  </a:lnTo>
                  <a:lnTo>
                    <a:pt x="841076" y="3833685"/>
                  </a:lnTo>
                  <a:lnTo>
                    <a:pt x="806458" y="3806401"/>
                  </a:lnTo>
                  <a:lnTo>
                    <a:pt x="772459" y="3778753"/>
                  </a:lnTo>
                  <a:lnTo>
                    <a:pt x="739088" y="3750745"/>
                  </a:lnTo>
                  <a:lnTo>
                    <a:pt x="706350" y="3722383"/>
                  </a:lnTo>
                  <a:lnTo>
                    <a:pt x="674255" y="3693671"/>
                  </a:lnTo>
                  <a:lnTo>
                    <a:pt x="642808" y="3664614"/>
                  </a:lnTo>
                  <a:lnTo>
                    <a:pt x="612017" y="3635218"/>
                  </a:lnTo>
                  <a:lnTo>
                    <a:pt x="581890" y="3605487"/>
                  </a:lnTo>
                  <a:lnTo>
                    <a:pt x="552433" y="3575426"/>
                  </a:lnTo>
                  <a:lnTo>
                    <a:pt x="523654" y="3545039"/>
                  </a:lnTo>
                  <a:lnTo>
                    <a:pt x="495560" y="3514333"/>
                  </a:lnTo>
                  <a:lnTo>
                    <a:pt x="468159" y="3483312"/>
                  </a:lnTo>
                  <a:lnTo>
                    <a:pt x="441457" y="3451980"/>
                  </a:lnTo>
                  <a:lnTo>
                    <a:pt x="415462" y="3420343"/>
                  </a:lnTo>
                  <a:lnTo>
                    <a:pt x="390182" y="3388405"/>
                  </a:lnTo>
                  <a:lnTo>
                    <a:pt x="365623" y="3356172"/>
                  </a:lnTo>
                  <a:lnTo>
                    <a:pt x="341793" y="3323648"/>
                  </a:lnTo>
                  <a:lnTo>
                    <a:pt x="318699" y="3290839"/>
                  </a:lnTo>
                  <a:lnTo>
                    <a:pt x="296349" y="3257748"/>
                  </a:lnTo>
                  <a:lnTo>
                    <a:pt x="274749" y="3224382"/>
                  </a:lnTo>
                  <a:lnTo>
                    <a:pt x="253907" y="3190745"/>
                  </a:lnTo>
                  <a:lnTo>
                    <a:pt x="233831" y="3156841"/>
                  </a:lnTo>
                  <a:lnTo>
                    <a:pt x="214526" y="3122677"/>
                  </a:lnTo>
                  <a:lnTo>
                    <a:pt x="196002" y="3088256"/>
                  </a:lnTo>
                  <a:lnTo>
                    <a:pt x="178265" y="3053584"/>
                  </a:lnTo>
                  <a:lnTo>
                    <a:pt x="161322" y="3018666"/>
                  </a:lnTo>
                  <a:lnTo>
                    <a:pt x="145180" y="2983506"/>
                  </a:lnTo>
                  <a:lnTo>
                    <a:pt x="129847" y="2948109"/>
                  </a:lnTo>
                  <a:lnTo>
                    <a:pt x="115331" y="2912481"/>
                  </a:lnTo>
                  <a:lnTo>
                    <a:pt x="101638" y="2876625"/>
                  </a:lnTo>
                  <a:lnTo>
                    <a:pt x="88776" y="2840548"/>
                  </a:lnTo>
                  <a:lnTo>
                    <a:pt x="76751" y="2804254"/>
                  </a:lnTo>
                  <a:lnTo>
                    <a:pt x="65572" y="2767748"/>
                  </a:lnTo>
                  <a:lnTo>
                    <a:pt x="55245" y="2731035"/>
                  </a:lnTo>
                  <a:lnTo>
                    <a:pt x="45778" y="2694120"/>
                  </a:lnTo>
                  <a:lnTo>
                    <a:pt x="29453" y="2619702"/>
                  </a:lnTo>
                  <a:lnTo>
                    <a:pt x="22609" y="2582210"/>
                  </a:lnTo>
                  <a:lnTo>
                    <a:pt x="16655" y="2544534"/>
                  </a:lnTo>
                  <a:lnTo>
                    <a:pt x="11596" y="2506682"/>
                  </a:lnTo>
                  <a:lnTo>
                    <a:pt x="7441" y="2468656"/>
                  </a:lnTo>
                  <a:lnTo>
                    <a:pt x="4196" y="2430463"/>
                  </a:lnTo>
                  <a:lnTo>
                    <a:pt x="1869" y="2392106"/>
                  </a:lnTo>
                  <a:lnTo>
                    <a:pt x="468" y="2353592"/>
                  </a:lnTo>
                  <a:lnTo>
                    <a:pt x="0" y="2314925"/>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 name="Google Shape;92;p4"/>
          <p:cNvSpPr txBox="1"/>
          <p:nvPr/>
        </p:nvSpPr>
        <p:spPr>
          <a:xfrm>
            <a:off x="3070225" y="1304035"/>
            <a:ext cx="3002280" cy="102235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Artificial Intelligence</a:t>
            </a:r>
            <a:endParaRPr sz="2400">
              <a:solidFill>
                <a:schemeClr val="dk1"/>
              </a:solidFill>
              <a:latin typeface="Arial"/>
              <a:ea typeface="Arial"/>
              <a:cs typeface="Arial"/>
              <a:sym typeface="Arial"/>
            </a:endParaRPr>
          </a:p>
          <a:p>
            <a:pPr indent="0" lvl="0" marL="1905" marR="0" rtl="0" algn="ctr">
              <a:lnSpc>
                <a:spcPct val="100000"/>
              </a:lnSpc>
              <a:spcBef>
                <a:spcPts val="2085"/>
              </a:spcBef>
              <a:spcAft>
                <a:spcPts val="0"/>
              </a:spcAft>
              <a:buNone/>
            </a:pPr>
            <a:r>
              <a:rPr b="1" lang="en-US" sz="2400">
                <a:solidFill>
                  <a:schemeClr val="dk1"/>
                </a:solidFill>
                <a:latin typeface="Arial"/>
                <a:ea typeface="Arial"/>
                <a:cs typeface="Arial"/>
                <a:sym typeface="Arial"/>
              </a:rPr>
              <a:t>Machine Learning</a:t>
            </a:r>
            <a:endParaRPr sz="2400">
              <a:solidFill>
                <a:schemeClr val="dk1"/>
              </a:solidFill>
              <a:latin typeface="Arial"/>
              <a:ea typeface="Arial"/>
              <a:cs typeface="Arial"/>
              <a:sym typeface="Arial"/>
            </a:endParaRPr>
          </a:p>
        </p:txBody>
      </p:sp>
      <p:sp>
        <p:nvSpPr>
          <p:cNvPr id="93" name="Google Shape;93;p4"/>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94" name="Google Shape;94;p4"/>
          <p:cNvSpPr txBox="1"/>
          <p:nvPr>
            <p:ph type="title"/>
          </p:nvPr>
        </p:nvSpPr>
        <p:spPr>
          <a:xfrm>
            <a:off x="1854200" y="188467"/>
            <a:ext cx="54362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AI and Machine Learning</a:t>
            </a:r>
            <a:endParaRPr/>
          </a:p>
        </p:txBody>
      </p:sp>
      <p:sp>
        <p:nvSpPr>
          <p:cNvPr id="95" name="Google Shape;95;p4"/>
          <p:cNvSpPr txBox="1"/>
          <p:nvPr/>
        </p:nvSpPr>
        <p:spPr>
          <a:xfrm>
            <a:off x="1450337" y="3434588"/>
            <a:ext cx="6242685" cy="1281430"/>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None/>
            </a:pPr>
            <a:r>
              <a:rPr lang="en-US" sz="2400">
                <a:solidFill>
                  <a:schemeClr val="dk1"/>
                </a:solidFill>
                <a:latin typeface="Arial"/>
                <a:ea typeface="Arial"/>
                <a:cs typeface="Arial"/>
                <a:sym typeface="Arial"/>
              </a:rPr>
              <a:t>“Field of study that gives computers the ability  to learn without being explicitly programmed”</a:t>
            </a:r>
            <a:endParaRPr sz="2400">
              <a:solidFill>
                <a:schemeClr val="dk1"/>
              </a:solidFill>
              <a:latin typeface="Arial"/>
              <a:ea typeface="Arial"/>
              <a:cs typeface="Arial"/>
              <a:sym typeface="Arial"/>
            </a:endParaRPr>
          </a:p>
          <a:p>
            <a:pPr indent="0" lvl="0" marL="3110865" marR="0" rtl="0" algn="l">
              <a:lnSpc>
                <a:spcPct val="100000"/>
              </a:lnSpc>
              <a:spcBef>
                <a:spcPts val="1225"/>
              </a:spcBef>
              <a:spcAft>
                <a:spcPts val="0"/>
              </a:spcAft>
              <a:buNone/>
            </a:pPr>
            <a:r>
              <a:rPr lang="en-US" sz="2400">
                <a:solidFill>
                  <a:schemeClr val="dk1"/>
                </a:solidFill>
                <a:latin typeface="Arial"/>
                <a:ea typeface="Arial"/>
                <a:cs typeface="Arial"/>
                <a:sym typeface="Arial"/>
              </a:rPr>
              <a:t>–	Arthur Samuel, 1959</a:t>
            </a:r>
            <a:endParaRPr sz="24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40"/>
          <p:cNvSpPr txBox="1"/>
          <p:nvPr>
            <p:ph type="title"/>
          </p:nvPr>
        </p:nvSpPr>
        <p:spPr>
          <a:xfrm>
            <a:off x="546101" y="188467"/>
            <a:ext cx="8053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Deep Convolutional Neural Networks</a:t>
            </a:r>
            <a:endParaRPr/>
          </a:p>
        </p:txBody>
      </p:sp>
      <p:pic>
        <p:nvPicPr>
          <p:cNvPr id="1262" name="Google Shape;1262;p40"/>
          <p:cNvPicPr preferRelativeResize="0"/>
          <p:nvPr/>
        </p:nvPicPr>
        <p:blipFill rotWithShape="1">
          <a:blip r:embed="rId3">
            <a:alphaModFix/>
          </a:blip>
          <a:srcRect b="0" l="0" r="0" t="0"/>
          <a:stretch/>
        </p:blipFill>
        <p:spPr>
          <a:xfrm>
            <a:off x="90305" y="1941349"/>
            <a:ext cx="1210016" cy="1520066"/>
          </a:xfrm>
          <a:prstGeom prst="rect">
            <a:avLst/>
          </a:prstGeom>
          <a:noFill/>
          <a:ln>
            <a:noFill/>
          </a:ln>
        </p:spPr>
      </p:pic>
      <p:sp>
        <p:nvSpPr>
          <p:cNvPr id="1263" name="Google Shape;1263;p40"/>
          <p:cNvSpPr txBox="1"/>
          <p:nvPr/>
        </p:nvSpPr>
        <p:spPr>
          <a:xfrm>
            <a:off x="5564291" y="2171533"/>
            <a:ext cx="3395979" cy="715645"/>
          </a:xfrm>
          <a:prstGeom prst="rect">
            <a:avLst/>
          </a:prstGeom>
          <a:noFill/>
          <a:ln>
            <a:noFill/>
          </a:ln>
        </p:spPr>
        <p:txBody>
          <a:bodyPr anchorCtr="0" anchor="t" bIns="0" lIns="0" spcFirstLastPara="1" rIns="0" wrap="square" tIns="0">
            <a:spAutoFit/>
          </a:bodyPr>
          <a:lstStyle/>
          <a:p>
            <a:pPr indent="0" lvl="0" marL="0" marR="0" rtl="0" algn="l">
              <a:lnSpc>
                <a:spcPct val="113541"/>
              </a:lnSpc>
              <a:spcBef>
                <a:spcPts val="0"/>
              </a:spcBef>
              <a:spcAft>
                <a:spcPts val="0"/>
              </a:spcAft>
              <a:buNone/>
            </a:pPr>
            <a:r>
              <a:rPr b="1" lang="en-US" sz="2400">
                <a:solidFill>
                  <a:schemeClr val="dk1"/>
                </a:solidFill>
                <a:latin typeface="Arial"/>
                <a:ea typeface="Arial"/>
                <a:cs typeface="Arial"/>
                <a:sym typeface="Arial"/>
              </a:rPr>
              <a:t>High-Level</a:t>
            </a:r>
            <a:endParaRPr sz="2400">
              <a:solidFill>
                <a:schemeClr val="dk1"/>
              </a:solidFill>
              <a:latin typeface="Arial"/>
              <a:ea typeface="Arial"/>
              <a:cs typeface="Arial"/>
              <a:sym typeface="Arial"/>
            </a:endParaRPr>
          </a:p>
          <a:p>
            <a:pPr indent="0" lvl="0" marL="118110" marR="0" rtl="0" algn="l">
              <a:lnSpc>
                <a:spcPct val="100000"/>
              </a:lnSpc>
              <a:spcBef>
                <a:spcPts val="0"/>
              </a:spcBef>
              <a:spcAft>
                <a:spcPts val="0"/>
              </a:spcAft>
              <a:buNone/>
            </a:pPr>
            <a:r>
              <a:rPr b="1" baseline="30000" lang="en-US" sz="3600">
                <a:solidFill>
                  <a:schemeClr val="dk1"/>
                </a:solidFill>
                <a:latin typeface="Arial"/>
                <a:ea typeface="Arial"/>
                <a:cs typeface="Arial"/>
                <a:sym typeface="Arial"/>
              </a:rPr>
              <a:t>Features	</a:t>
            </a:r>
            <a:r>
              <a:rPr b="1" lang="en-US" sz="2400">
                <a:solidFill>
                  <a:schemeClr val="dk1"/>
                </a:solidFill>
                <a:latin typeface="Arial"/>
                <a:ea typeface="Arial"/>
                <a:cs typeface="Arial"/>
                <a:sym typeface="Arial"/>
              </a:rPr>
              <a:t>Classes</a:t>
            </a:r>
            <a:endParaRPr sz="2400">
              <a:solidFill>
                <a:schemeClr val="dk1"/>
              </a:solidFill>
              <a:latin typeface="Arial"/>
              <a:ea typeface="Arial"/>
              <a:cs typeface="Arial"/>
              <a:sym typeface="Arial"/>
            </a:endParaRPr>
          </a:p>
        </p:txBody>
      </p:sp>
      <p:grpSp>
        <p:nvGrpSpPr>
          <p:cNvPr id="1264" name="Google Shape;1264;p40"/>
          <p:cNvGrpSpPr/>
          <p:nvPr/>
        </p:nvGrpSpPr>
        <p:grpSpPr>
          <a:xfrm>
            <a:off x="50478" y="1685908"/>
            <a:ext cx="9043035" cy="2031364"/>
            <a:chOff x="50478" y="1685908"/>
            <a:chExt cx="9043035" cy="2031364"/>
          </a:xfrm>
        </p:grpSpPr>
        <p:pic>
          <p:nvPicPr>
            <p:cNvPr id="1265" name="Google Shape;1265;p40"/>
            <p:cNvPicPr preferRelativeResize="0"/>
            <p:nvPr/>
          </p:nvPicPr>
          <p:blipFill rotWithShape="1">
            <a:blip r:embed="rId4">
              <a:alphaModFix/>
            </a:blip>
            <a:srcRect b="0" l="0" r="0" t="0"/>
            <a:stretch/>
          </p:blipFill>
          <p:spPr>
            <a:xfrm>
              <a:off x="5782749" y="2912803"/>
              <a:ext cx="868679" cy="294801"/>
            </a:xfrm>
            <a:prstGeom prst="rect">
              <a:avLst/>
            </a:prstGeom>
            <a:noFill/>
            <a:ln>
              <a:noFill/>
            </a:ln>
          </p:spPr>
        </p:pic>
        <p:sp>
          <p:nvSpPr>
            <p:cNvPr id="1266" name="Google Shape;1266;p40"/>
            <p:cNvSpPr/>
            <p:nvPr/>
          </p:nvSpPr>
          <p:spPr>
            <a:xfrm>
              <a:off x="50478" y="1685908"/>
              <a:ext cx="9043035" cy="2031364"/>
            </a:xfrm>
            <a:custGeom>
              <a:rect b="b" l="l" r="r" t="t"/>
              <a:pathLst>
                <a:path extrusionOk="0" h="2031364" w="9043035">
                  <a:moveTo>
                    <a:pt x="9043041" y="0"/>
                  </a:moveTo>
                  <a:lnTo>
                    <a:pt x="0" y="0"/>
                  </a:lnTo>
                  <a:lnTo>
                    <a:pt x="0" y="2030949"/>
                  </a:lnTo>
                  <a:lnTo>
                    <a:pt x="9043041" y="2030949"/>
                  </a:lnTo>
                  <a:lnTo>
                    <a:pt x="9043041" y="0"/>
                  </a:lnTo>
                  <a:close/>
                </a:path>
              </a:pathLst>
            </a:custGeom>
            <a:solidFill>
              <a:srgbClr val="FFFFFF">
                <a:alpha val="9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7" name="Google Shape;1267;p40"/>
          <p:cNvSpPr txBox="1"/>
          <p:nvPr/>
        </p:nvSpPr>
        <p:spPr>
          <a:xfrm>
            <a:off x="7035656" y="2292485"/>
            <a:ext cx="755650" cy="817880"/>
          </a:xfrm>
          <a:prstGeom prst="rect">
            <a:avLst/>
          </a:prstGeom>
          <a:solidFill>
            <a:srgbClr val="1F497D"/>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238759" marR="0" rtl="0" algn="l">
              <a:lnSpc>
                <a:spcPct val="100000"/>
              </a:lnSpc>
              <a:spcBef>
                <a:spcPts val="0"/>
              </a:spcBef>
              <a:spcAft>
                <a:spcPts val="0"/>
              </a:spcAft>
              <a:buNone/>
            </a:pPr>
            <a:r>
              <a:rPr b="1" lang="en-US" sz="2000">
                <a:solidFill>
                  <a:srgbClr val="FFFFFF"/>
                </a:solidFill>
                <a:latin typeface="Arial"/>
                <a:ea typeface="Arial"/>
                <a:cs typeface="Arial"/>
                <a:sym typeface="Arial"/>
              </a:rPr>
              <a:t>FC</a:t>
            </a:r>
            <a:endParaRPr sz="2000">
              <a:solidFill>
                <a:schemeClr val="dk1"/>
              </a:solidFill>
              <a:latin typeface="Arial"/>
              <a:ea typeface="Arial"/>
              <a:cs typeface="Arial"/>
              <a:sym typeface="Arial"/>
            </a:endParaRPr>
          </a:p>
          <a:p>
            <a:pPr indent="0" lvl="0" marL="99695"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68" name="Google Shape;1268;p40"/>
          <p:cNvSpPr txBox="1"/>
          <p:nvPr/>
        </p:nvSpPr>
        <p:spPr>
          <a:xfrm>
            <a:off x="1505031" y="2292485"/>
            <a:ext cx="801370"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99060"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22554"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69" name="Google Shape;1269;p40"/>
          <p:cNvSpPr txBox="1"/>
          <p:nvPr/>
        </p:nvSpPr>
        <p:spPr>
          <a:xfrm>
            <a:off x="4536599" y="2292485"/>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70" name="Google Shape;1270;p40"/>
          <p:cNvSpPr txBox="1"/>
          <p:nvPr/>
        </p:nvSpPr>
        <p:spPr>
          <a:xfrm>
            <a:off x="2509027" y="2292485"/>
            <a:ext cx="848360" cy="817880"/>
          </a:xfrm>
          <a:prstGeom prst="rect">
            <a:avLst/>
          </a:prstGeom>
          <a:solidFill>
            <a:srgbClr val="262626"/>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5410" marR="0" rtl="0" algn="l">
              <a:lnSpc>
                <a:spcPct val="100000"/>
              </a:lnSpc>
              <a:spcBef>
                <a:spcPts val="0"/>
              </a:spcBef>
              <a:spcAft>
                <a:spcPts val="0"/>
              </a:spcAft>
              <a:buNone/>
            </a:pPr>
            <a:r>
              <a:rPr b="1" lang="en-US" sz="2000">
                <a:solidFill>
                  <a:srgbClr val="FFFFFF"/>
                </a:solidFill>
                <a:latin typeface="Arial"/>
                <a:ea typeface="Arial"/>
                <a:cs typeface="Arial"/>
                <a:sym typeface="Arial"/>
              </a:rPr>
              <a:t>NORM</a:t>
            </a:r>
            <a:endParaRPr sz="2000">
              <a:solidFill>
                <a:schemeClr val="dk1"/>
              </a:solidFill>
              <a:latin typeface="Arial"/>
              <a:ea typeface="Arial"/>
              <a:cs typeface="Arial"/>
              <a:sym typeface="Arial"/>
            </a:endParaRPr>
          </a:p>
          <a:p>
            <a:pPr indent="0" lvl="0" marL="14605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71" name="Google Shape;1271;p40"/>
          <p:cNvSpPr txBox="1"/>
          <p:nvPr/>
        </p:nvSpPr>
        <p:spPr>
          <a:xfrm>
            <a:off x="3538834" y="2292485"/>
            <a:ext cx="795655" cy="817880"/>
          </a:xfrm>
          <a:prstGeom prst="rect">
            <a:avLst/>
          </a:prstGeom>
          <a:solidFill>
            <a:srgbClr val="262626"/>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3504" marR="0" rtl="0" algn="l">
              <a:lnSpc>
                <a:spcPct val="100000"/>
              </a:lnSpc>
              <a:spcBef>
                <a:spcPts val="0"/>
              </a:spcBef>
              <a:spcAft>
                <a:spcPts val="0"/>
              </a:spcAft>
              <a:buNone/>
            </a:pPr>
            <a:r>
              <a:rPr b="1" lang="en-US" sz="2000">
                <a:solidFill>
                  <a:srgbClr val="FFFFFF"/>
                </a:solidFill>
                <a:latin typeface="Arial"/>
                <a:ea typeface="Arial"/>
                <a:cs typeface="Arial"/>
                <a:sym typeface="Arial"/>
              </a:rPr>
              <a:t>POOL</a:t>
            </a:r>
            <a:endParaRPr sz="2000">
              <a:solidFill>
                <a:schemeClr val="dk1"/>
              </a:solidFill>
              <a:latin typeface="Arial"/>
              <a:ea typeface="Arial"/>
              <a:cs typeface="Arial"/>
              <a:sym typeface="Arial"/>
            </a:endParaRPr>
          </a:p>
          <a:p>
            <a:pPr indent="0" lvl="0" marL="119379"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272" name="Google Shape;1272;p40"/>
          <p:cNvSpPr txBox="1"/>
          <p:nvPr/>
        </p:nvSpPr>
        <p:spPr>
          <a:xfrm>
            <a:off x="402769" y="3997463"/>
            <a:ext cx="8338820" cy="2151380"/>
          </a:xfrm>
          <a:prstGeom prst="rect">
            <a:avLst/>
          </a:prstGeom>
          <a:noFill/>
          <a:ln cap="flat" cmpd="sng" w="38100">
            <a:solidFill>
              <a:srgbClr val="FF0000"/>
            </a:solidFill>
            <a:prstDash val="solid"/>
            <a:round/>
            <a:headEnd len="sm" w="sm" type="none"/>
            <a:tailEnd len="sm" w="sm" type="none"/>
          </a:ln>
        </p:spPr>
        <p:txBody>
          <a:bodyPr anchorCtr="0" anchor="t" bIns="0" lIns="0" spcFirstLastPara="1" rIns="0" wrap="square" tIns="227950">
            <a:spAutoFit/>
          </a:bodyPr>
          <a:lstStyle/>
          <a:p>
            <a:pPr indent="0" lvl="0" marL="3498215" marR="353060" rtl="0" algn="just">
              <a:lnSpc>
                <a:spcPct val="109700"/>
              </a:lnSpc>
              <a:spcBef>
                <a:spcPts val="0"/>
              </a:spcBef>
              <a:spcAft>
                <a:spcPts val="0"/>
              </a:spcAft>
              <a:buNone/>
            </a:pPr>
            <a:r>
              <a:rPr b="1" lang="en-US" sz="2400">
                <a:solidFill>
                  <a:schemeClr val="dk1"/>
                </a:solidFill>
                <a:latin typeface="Arial"/>
                <a:ea typeface="Arial"/>
                <a:cs typeface="Arial"/>
                <a:sym typeface="Arial"/>
              </a:rPr>
              <a:t>Convolutions </a:t>
            </a:r>
            <a:r>
              <a:rPr lang="en-US" sz="2400">
                <a:solidFill>
                  <a:schemeClr val="dk1"/>
                </a:solidFill>
                <a:latin typeface="Arial"/>
                <a:ea typeface="Arial"/>
                <a:cs typeface="Arial"/>
                <a:sym typeface="Arial"/>
              </a:rPr>
              <a:t>account for more  than 90% of overall computation,  dominating </a:t>
            </a:r>
            <a:r>
              <a:rPr b="1" lang="en-US" sz="2400">
                <a:solidFill>
                  <a:schemeClr val="dk1"/>
                </a:solidFill>
                <a:latin typeface="Arial"/>
                <a:ea typeface="Arial"/>
                <a:cs typeface="Arial"/>
                <a:sym typeface="Arial"/>
              </a:rPr>
              <a:t>runtime </a:t>
            </a:r>
            <a:r>
              <a:rPr lang="en-US" sz="2400">
                <a:solidFill>
                  <a:schemeClr val="dk1"/>
                </a:solidFill>
                <a:latin typeface="Arial"/>
                <a:ea typeface="Arial"/>
                <a:cs typeface="Arial"/>
                <a:sym typeface="Arial"/>
              </a:rPr>
              <a:t>and </a:t>
            </a:r>
            <a:r>
              <a:rPr b="1" lang="en-US" sz="2400">
                <a:solidFill>
                  <a:schemeClr val="dk1"/>
                </a:solidFill>
                <a:latin typeface="Arial"/>
                <a:ea typeface="Arial"/>
                <a:cs typeface="Arial"/>
                <a:sym typeface="Arial"/>
              </a:rPr>
              <a:t>energy  consumption</a:t>
            </a:r>
            <a:endParaRPr sz="2400">
              <a:solidFill>
                <a:schemeClr val="dk1"/>
              </a:solidFill>
              <a:latin typeface="Arial"/>
              <a:ea typeface="Arial"/>
              <a:cs typeface="Arial"/>
              <a:sym typeface="Arial"/>
            </a:endParaRPr>
          </a:p>
        </p:txBody>
      </p:sp>
      <p:grpSp>
        <p:nvGrpSpPr>
          <p:cNvPr id="1273" name="Google Shape;1273;p40"/>
          <p:cNvGrpSpPr/>
          <p:nvPr/>
        </p:nvGrpSpPr>
        <p:grpSpPr>
          <a:xfrm>
            <a:off x="600455" y="4221479"/>
            <a:ext cx="2818538" cy="1706880"/>
            <a:chOff x="600455" y="4221479"/>
            <a:chExt cx="2818538" cy="1706880"/>
          </a:xfrm>
        </p:grpSpPr>
        <p:pic>
          <p:nvPicPr>
            <p:cNvPr id="1274" name="Google Shape;1274;p40"/>
            <p:cNvPicPr preferRelativeResize="0"/>
            <p:nvPr/>
          </p:nvPicPr>
          <p:blipFill rotWithShape="1">
            <a:blip r:embed="rId5">
              <a:alphaModFix/>
            </a:blip>
            <a:srcRect b="0" l="0" r="0" t="0"/>
            <a:stretch/>
          </p:blipFill>
          <p:spPr>
            <a:xfrm>
              <a:off x="600455" y="4221479"/>
              <a:ext cx="1356359" cy="1706880"/>
            </a:xfrm>
            <a:prstGeom prst="rect">
              <a:avLst/>
            </a:prstGeom>
            <a:noFill/>
            <a:ln>
              <a:noFill/>
            </a:ln>
          </p:spPr>
        </p:pic>
        <p:sp>
          <p:nvSpPr>
            <p:cNvPr id="1275" name="Google Shape;1275;p40"/>
            <p:cNvSpPr/>
            <p:nvPr/>
          </p:nvSpPr>
          <p:spPr>
            <a:xfrm>
              <a:off x="718969" y="4359584"/>
              <a:ext cx="405765" cy="405765"/>
            </a:xfrm>
            <a:custGeom>
              <a:rect b="b" l="l" r="r" t="t"/>
              <a:pathLst>
                <a:path extrusionOk="0" h="405764" w="405765">
                  <a:moveTo>
                    <a:pt x="0" y="0"/>
                  </a:moveTo>
                  <a:lnTo>
                    <a:pt x="405486" y="0"/>
                  </a:lnTo>
                  <a:lnTo>
                    <a:pt x="405486" y="405308"/>
                  </a:lnTo>
                  <a:lnTo>
                    <a:pt x="0" y="405308"/>
                  </a:lnTo>
                  <a:lnTo>
                    <a:pt x="0" y="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40"/>
            <p:cNvSpPr/>
            <p:nvPr/>
          </p:nvSpPr>
          <p:spPr>
            <a:xfrm>
              <a:off x="1073767" y="4869747"/>
              <a:ext cx="405765" cy="405765"/>
            </a:xfrm>
            <a:custGeom>
              <a:rect b="b" l="l" r="r" t="t"/>
              <a:pathLst>
                <a:path extrusionOk="0" h="405764" w="405765">
                  <a:moveTo>
                    <a:pt x="0" y="0"/>
                  </a:moveTo>
                  <a:lnTo>
                    <a:pt x="405486" y="0"/>
                  </a:lnTo>
                  <a:lnTo>
                    <a:pt x="405486" y="405308"/>
                  </a:lnTo>
                  <a:lnTo>
                    <a:pt x="0" y="405308"/>
                  </a:lnTo>
                  <a:lnTo>
                    <a:pt x="0" y="0"/>
                  </a:lnTo>
                  <a:close/>
                </a:path>
              </a:pathLst>
            </a:custGeom>
            <a:noFill/>
            <a:ln cap="flat" cmpd="sng" w="25400">
              <a:solidFill>
                <a:srgbClr val="00C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40"/>
            <p:cNvSpPr/>
            <p:nvPr/>
          </p:nvSpPr>
          <p:spPr>
            <a:xfrm>
              <a:off x="1428565" y="5379910"/>
              <a:ext cx="405765" cy="405765"/>
            </a:xfrm>
            <a:custGeom>
              <a:rect b="b" l="l" r="r" t="t"/>
              <a:pathLst>
                <a:path extrusionOk="0" h="405764" w="405764">
                  <a:moveTo>
                    <a:pt x="0" y="0"/>
                  </a:moveTo>
                  <a:lnTo>
                    <a:pt x="405486" y="0"/>
                  </a:lnTo>
                  <a:lnTo>
                    <a:pt x="405486" y="405308"/>
                  </a:lnTo>
                  <a:lnTo>
                    <a:pt x="0" y="405308"/>
                  </a:lnTo>
                  <a:lnTo>
                    <a:pt x="0" y="0"/>
                  </a:lnTo>
                  <a:close/>
                </a:path>
              </a:pathLst>
            </a:custGeom>
            <a:noFill/>
            <a:ln cap="flat" cmpd="sng" w="25400">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40"/>
            <p:cNvSpPr/>
            <p:nvPr/>
          </p:nvSpPr>
          <p:spPr>
            <a:xfrm>
              <a:off x="2212771" y="4459686"/>
              <a:ext cx="842010" cy="842010"/>
            </a:xfrm>
            <a:custGeom>
              <a:rect b="b" l="l" r="r" t="t"/>
              <a:pathLst>
                <a:path extrusionOk="0" h="842010" w="842010">
                  <a:moveTo>
                    <a:pt x="841834" y="0"/>
                  </a:moveTo>
                  <a:lnTo>
                    <a:pt x="0" y="0"/>
                  </a:lnTo>
                  <a:lnTo>
                    <a:pt x="0" y="841465"/>
                  </a:lnTo>
                  <a:lnTo>
                    <a:pt x="841834" y="841465"/>
                  </a:lnTo>
                  <a:lnTo>
                    <a:pt x="841834" y="0"/>
                  </a:lnTo>
                  <a:close/>
                </a:path>
              </a:pathLst>
            </a:custGeom>
            <a:solidFill>
              <a:srgbClr val="7F7F7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40"/>
            <p:cNvSpPr/>
            <p:nvPr/>
          </p:nvSpPr>
          <p:spPr>
            <a:xfrm>
              <a:off x="2212771" y="4459686"/>
              <a:ext cx="842010" cy="842010"/>
            </a:xfrm>
            <a:custGeom>
              <a:rect b="b" l="l" r="r" t="t"/>
              <a:pathLst>
                <a:path extrusionOk="0" h="842010" w="842010">
                  <a:moveTo>
                    <a:pt x="0" y="0"/>
                  </a:moveTo>
                  <a:lnTo>
                    <a:pt x="841835" y="0"/>
                  </a:lnTo>
                  <a:lnTo>
                    <a:pt x="841835" y="841465"/>
                  </a:lnTo>
                  <a:lnTo>
                    <a:pt x="0" y="841465"/>
                  </a:lnTo>
                  <a:lnTo>
                    <a:pt x="0" y="0"/>
                  </a:lnTo>
                  <a:close/>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40"/>
            <p:cNvSpPr/>
            <p:nvPr/>
          </p:nvSpPr>
          <p:spPr>
            <a:xfrm>
              <a:off x="2394878" y="4713066"/>
              <a:ext cx="842010" cy="842010"/>
            </a:xfrm>
            <a:custGeom>
              <a:rect b="b" l="l" r="r" t="t"/>
              <a:pathLst>
                <a:path extrusionOk="0" h="842010" w="842010">
                  <a:moveTo>
                    <a:pt x="841834" y="0"/>
                  </a:moveTo>
                  <a:lnTo>
                    <a:pt x="0" y="0"/>
                  </a:lnTo>
                  <a:lnTo>
                    <a:pt x="0" y="841465"/>
                  </a:lnTo>
                  <a:lnTo>
                    <a:pt x="841834" y="841465"/>
                  </a:lnTo>
                  <a:lnTo>
                    <a:pt x="841834" y="0"/>
                  </a:lnTo>
                  <a:close/>
                </a:path>
              </a:pathLst>
            </a:custGeom>
            <a:solidFill>
              <a:srgbClr val="7F7F7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40"/>
            <p:cNvSpPr/>
            <p:nvPr/>
          </p:nvSpPr>
          <p:spPr>
            <a:xfrm>
              <a:off x="2394878" y="4713066"/>
              <a:ext cx="842010" cy="842010"/>
            </a:xfrm>
            <a:custGeom>
              <a:rect b="b" l="l" r="r" t="t"/>
              <a:pathLst>
                <a:path extrusionOk="0" h="842010" w="842010">
                  <a:moveTo>
                    <a:pt x="0" y="0"/>
                  </a:moveTo>
                  <a:lnTo>
                    <a:pt x="841835" y="0"/>
                  </a:lnTo>
                  <a:lnTo>
                    <a:pt x="841835" y="841465"/>
                  </a:lnTo>
                  <a:lnTo>
                    <a:pt x="0" y="841465"/>
                  </a:lnTo>
                  <a:lnTo>
                    <a:pt x="0" y="0"/>
                  </a:lnTo>
                  <a:close/>
                </a:path>
              </a:pathLst>
            </a:custGeom>
            <a:noFill/>
            <a:ln cap="flat" cmpd="sng" w="25400">
              <a:solidFill>
                <a:srgbClr val="00C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40"/>
            <p:cNvSpPr/>
            <p:nvPr/>
          </p:nvSpPr>
          <p:spPr>
            <a:xfrm>
              <a:off x="2576983" y="4966445"/>
              <a:ext cx="842010" cy="842010"/>
            </a:xfrm>
            <a:custGeom>
              <a:rect b="b" l="l" r="r" t="t"/>
              <a:pathLst>
                <a:path extrusionOk="0" h="842010" w="842010">
                  <a:moveTo>
                    <a:pt x="841834" y="0"/>
                  </a:moveTo>
                  <a:lnTo>
                    <a:pt x="0" y="0"/>
                  </a:lnTo>
                  <a:lnTo>
                    <a:pt x="0" y="841464"/>
                  </a:lnTo>
                  <a:lnTo>
                    <a:pt x="841834" y="841464"/>
                  </a:lnTo>
                  <a:lnTo>
                    <a:pt x="841834" y="0"/>
                  </a:lnTo>
                  <a:close/>
                </a:path>
              </a:pathLst>
            </a:custGeom>
            <a:solidFill>
              <a:srgbClr val="7F7F7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40"/>
            <p:cNvSpPr/>
            <p:nvPr/>
          </p:nvSpPr>
          <p:spPr>
            <a:xfrm>
              <a:off x="2576983" y="4966445"/>
              <a:ext cx="842010" cy="842010"/>
            </a:xfrm>
            <a:custGeom>
              <a:rect b="b" l="l" r="r" t="t"/>
              <a:pathLst>
                <a:path extrusionOk="0" h="842010" w="842010">
                  <a:moveTo>
                    <a:pt x="0" y="0"/>
                  </a:moveTo>
                  <a:lnTo>
                    <a:pt x="841835" y="0"/>
                  </a:lnTo>
                  <a:lnTo>
                    <a:pt x="841835" y="841465"/>
                  </a:lnTo>
                  <a:lnTo>
                    <a:pt x="0" y="841465"/>
                  </a:lnTo>
                  <a:lnTo>
                    <a:pt x="0" y="0"/>
                  </a:lnTo>
                  <a:close/>
                </a:path>
              </a:pathLst>
            </a:custGeom>
            <a:noFill/>
            <a:ln cap="flat" cmpd="sng" w="25400">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40"/>
            <p:cNvSpPr/>
            <p:nvPr/>
          </p:nvSpPr>
          <p:spPr>
            <a:xfrm>
              <a:off x="1119804" y="4364843"/>
              <a:ext cx="1093470" cy="515620"/>
            </a:xfrm>
            <a:custGeom>
              <a:rect b="b" l="l" r="r" t="t"/>
              <a:pathLst>
                <a:path extrusionOk="0" h="515620" w="1093470">
                  <a:moveTo>
                    <a:pt x="0" y="0"/>
                  </a:moveTo>
                  <a:lnTo>
                    <a:pt x="1092967" y="515575"/>
                  </a:lnTo>
                </a:path>
              </a:pathLst>
            </a:custGeom>
            <a:noFill/>
            <a:ln cap="flat" cmpd="sng" w="285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40"/>
            <p:cNvSpPr/>
            <p:nvPr/>
          </p:nvSpPr>
          <p:spPr>
            <a:xfrm>
              <a:off x="1124455" y="4766391"/>
              <a:ext cx="1088390" cy="114300"/>
            </a:xfrm>
            <a:custGeom>
              <a:rect b="b" l="l" r="r" t="t"/>
              <a:pathLst>
                <a:path extrusionOk="0" h="114300" w="1088389">
                  <a:moveTo>
                    <a:pt x="0" y="0"/>
                  </a:moveTo>
                  <a:lnTo>
                    <a:pt x="1088316" y="114028"/>
                  </a:lnTo>
                </a:path>
              </a:pathLst>
            </a:custGeom>
            <a:noFill/>
            <a:ln cap="flat" cmpd="sng" w="285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40"/>
            <p:cNvSpPr/>
            <p:nvPr/>
          </p:nvSpPr>
          <p:spPr>
            <a:xfrm>
              <a:off x="1476987" y="5133798"/>
              <a:ext cx="918210" cy="140335"/>
            </a:xfrm>
            <a:custGeom>
              <a:rect b="b" l="l" r="r" t="t"/>
              <a:pathLst>
                <a:path extrusionOk="0" h="140335" w="918210">
                  <a:moveTo>
                    <a:pt x="0" y="139730"/>
                  </a:moveTo>
                  <a:lnTo>
                    <a:pt x="917891" y="0"/>
                  </a:lnTo>
                </a:path>
              </a:pathLst>
            </a:custGeom>
            <a:noFill/>
            <a:ln cap="flat" cmpd="sng" w="28575">
              <a:solidFill>
                <a:srgbClr val="00C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40"/>
            <p:cNvSpPr/>
            <p:nvPr/>
          </p:nvSpPr>
          <p:spPr>
            <a:xfrm>
              <a:off x="1477282" y="4871981"/>
              <a:ext cx="918210" cy="262255"/>
            </a:xfrm>
            <a:custGeom>
              <a:rect b="b" l="l" r="r" t="t"/>
              <a:pathLst>
                <a:path extrusionOk="0" h="262254" w="918210">
                  <a:moveTo>
                    <a:pt x="0" y="0"/>
                  </a:moveTo>
                  <a:lnTo>
                    <a:pt x="917595" y="261817"/>
                  </a:lnTo>
                </a:path>
              </a:pathLst>
            </a:custGeom>
            <a:noFill/>
            <a:ln cap="flat" cmpd="sng" w="28575">
              <a:solidFill>
                <a:srgbClr val="00C8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40"/>
            <p:cNvSpPr/>
            <p:nvPr/>
          </p:nvSpPr>
          <p:spPr>
            <a:xfrm>
              <a:off x="1834348" y="5387178"/>
              <a:ext cx="742950" cy="394335"/>
            </a:xfrm>
            <a:custGeom>
              <a:rect b="b" l="l" r="r" t="t"/>
              <a:pathLst>
                <a:path extrusionOk="0" h="394335" w="742950">
                  <a:moveTo>
                    <a:pt x="0" y="393832"/>
                  </a:moveTo>
                  <a:lnTo>
                    <a:pt x="742635" y="0"/>
                  </a:lnTo>
                </a:path>
              </a:pathLst>
            </a:custGeom>
            <a:noFill/>
            <a:ln cap="flat" cmpd="sng" w="2857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40"/>
            <p:cNvSpPr/>
            <p:nvPr/>
          </p:nvSpPr>
          <p:spPr>
            <a:xfrm>
              <a:off x="1834644" y="5379463"/>
              <a:ext cx="742950" cy="8255"/>
            </a:xfrm>
            <a:custGeom>
              <a:rect b="b" l="l" r="r" t="t"/>
              <a:pathLst>
                <a:path extrusionOk="0" h="8254" w="742950">
                  <a:moveTo>
                    <a:pt x="0" y="0"/>
                  </a:moveTo>
                  <a:lnTo>
                    <a:pt x="742339" y="7715"/>
                  </a:lnTo>
                </a:path>
              </a:pathLst>
            </a:custGeom>
            <a:noFill/>
            <a:ln cap="flat" cmpd="sng" w="2857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90" name="Google Shape;1290;p40"/>
          <p:cNvGrpSpPr/>
          <p:nvPr/>
        </p:nvGrpSpPr>
        <p:grpSpPr>
          <a:xfrm>
            <a:off x="1716356" y="3247383"/>
            <a:ext cx="3419017" cy="604520"/>
            <a:chOff x="1716356" y="3247383"/>
            <a:chExt cx="3419017" cy="604520"/>
          </a:xfrm>
        </p:grpSpPr>
        <p:sp>
          <p:nvSpPr>
            <p:cNvPr id="1291" name="Google Shape;1291;p40"/>
            <p:cNvSpPr/>
            <p:nvPr/>
          </p:nvSpPr>
          <p:spPr>
            <a:xfrm>
              <a:off x="1716356" y="3247383"/>
              <a:ext cx="379095" cy="604520"/>
            </a:xfrm>
            <a:custGeom>
              <a:rect b="b" l="l" r="r" t="t"/>
              <a:pathLst>
                <a:path extrusionOk="0" h="604520" w="379094">
                  <a:moveTo>
                    <a:pt x="284040" y="0"/>
                  </a:moveTo>
                  <a:lnTo>
                    <a:pt x="94679" y="0"/>
                  </a:lnTo>
                  <a:lnTo>
                    <a:pt x="94679" y="414806"/>
                  </a:lnTo>
                  <a:lnTo>
                    <a:pt x="0" y="414806"/>
                  </a:lnTo>
                  <a:lnTo>
                    <a:pt x="189360" y="604166"/>
                  </a:lnTo>
                  <a:lnTo>
                    <a:pt x="378720" y="414806"/>
                  </a:lnTo>
                  <a:lnTo>
                    <a:pt x="284040" y="414806"/>
                  </a:lnTo>
                  <a:lnTo>
                    <a:pt x="284040"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40"/>
            <p:cNvSpPr/>
            <p:nvPr/>
          </p:nvSpPr>
          <p:spPr>
            <a:xfrm>
              <a:off x="1716356" y="3247383"/>
              <a:ext cx="379095" cy="604520"/>
            </a:xfrm>
            <a:custGeom>
              <a:rect b="b" l="l" r="r" t="t"/>
              <a:pathLst>
                <a:path extrusionOk="0" h="604520" w="379094">
                  <a:moveTo>
                    <a:pt x="0" y="414807"/>
                  </a:moveTo>
                  <a:lnTo>
                    <a:pt x="94680" y="414807"/>
                  </a:lnTo>
                  <a:lnTo>
                    <a:pt x="94680" y="0"/>
                  </a:lnTo>
                  <a:lnTo>
                    <a:pt x="284040" y="0"/>
                  </a:lnTo>
                  <a:lnTo>
                    <a:pt x="284040" y="414807"/>
                  </a:lnTo>
                  <a:lnTo>
                    <a:pt x="378720" y="414807"/>
                  </a:lnTo>
                  <a:lnTo>
                    <a:pt x="189360" y="604167"/>
                  </a:lnTo>
                  <a:lnTo>
                    <a:pt x="0" y="414807"/>
                  </a:lnTo>
                  <a:close/>
                </a:path>
              </a:pathLst>
            </a:custGeom>
            <a:noFill/>
            <a:ln cap="flat" cmpd="sng" w="2540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40"/>
            <p:cNvSpPr/>
            <p:nvPr/>
          </p:nvSpPr>
          <p:spPr>
            <a:xfrm>
              <a:off x="4756278" y="3247383"/>
              <a:ext cx="379095" cy="604520"/>
            </a:xfrm>
            <a:custGeom>
              <a:rect b="b" l="l" r="r" t="t"/>
              <a:pathLst>
                <a:path extrusionOk="0" h="604520" w="379095">
                  <a:moveTo>
                    <a:pt x="284039" y="0"/>
                  </a:moveTo>
                  <a:lnTo>
                    <a:pt x="94679" y="0"/>
                  </a:lnTo>
                  <a:lnTo>
                    <a:pt x="94679" y="414806"/>
                  </a:lnTo>
                  <a:lnTo>
                    <a:pt x="0" y="414806"/>
                  </a:lnTo>
                  <a:lnTo>
                    <a:pt x="189359" y="604166"/>
                  </a:lnTo>
                  <a:lnTo>
                    <a:pt x="378719" y="414806"/>
                  </a:lnTo>
                  <a:lnTo>
                    <a:pt x="284039" y="414806"/>
                  </a:lnTo>
                  <a:lnTo>
                    <a:pt x="284039"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40"/>
            <p:cNvSpPr/>
            <p:nvPr/>
          </p:nvSpPr>
          <p:spPr>
            <a:xfrm>
              <a:off x="4756278" y="3247383"/>
              <a:ext cx="379095" cy="604520"/>
            </a:xfrm>
            <a:custGeom>
              <a:rect b="b" l="l" r="r" t="t"/>
              <a:pathLst>
                <a:path extrusionOk="0" h="604520" w="379095">
                  <a:moveTo>
                    <a:pt x="0" y="414807"/>
                  </a:moveTo>
                  <a:lnTo>
                    <a:pt x="94680" y="414807"/>
                  </a:lnTo>
                  <a:lnTo>
                    <a:pt x="94680" y="0"/>
                  </a:lnTo>
                  <a:lnTo>
                    <a:pt x="284040" y="0"/>
                  </a:lnTo>
                  <a:lnTo>
                    <a:pt x="284040" y="414807"/>
                  </a:lnTo>
                  <a:lnTo>
                    <a:pt x="378720" y="414807"/>
                  </a:lnTo>
                  <a:lnTo>
                    <a:pt x="189360" y="604167"/>
                  </a:lnTo>
                  <a:lnTo>
                    <a:pt x="0" y="414807"/>
                  </a:lnTo>
                  <a:close/>
                </a:path>
              </a:pathLst>
            </a:custGeom>
            <a:noFill/>
            <a:ln cap="flat" cmpd="sng" w="2540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5" name="Google Shape;1295;p40"/>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1"/>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49</a:t>
            </a:r>
            <a:endParaRPr sz="800">
              <a:solidFill>
                <a:schemeClr val="dk1"/>
              </a:solidFill>
              <a:latin typeface="Arial"/>
              <a:ea typeface="Arial"/>
              <a:cs typeface="Arial"/>
              <a:sym typeface="Arial"/>
            </a:endParaRPr>
          </a:p>
        </p:txBody>
      </p:sp>
      <p:pic>
        <p:nvPicPr>
          <p:cNvPr id="1301" name="Google Shape;1301;p41"/>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302" name="Google Shape;1302;p41"/>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41"/>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41"/>
          <p:cNvSpPr txBox="1"/>
          <p:nvPr>
            <p:ph type="title"/>
          </p:nvPr>
        </p:nvSpPr>
        <p:spPr>
          <a:xfrm>
            <a:off x="2184400" y="188467"/>
            <a:ext cx="477456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Pooling (POOL) Layer</a:t>
            </a:r>
            <a:endParaRPr/>
          </a:p>
        </p:txBody>
      </p:sp>
      <p:sp>
        <p:nvSpPr>
          <p:cNvPr id="1305" name="Google Shape;1305;p41"/>
          <p:cNvSpPr txBox="1"/>
          <p:nvPr/>
        </p:nvSpPr>
        <p:spPr>
          <a:xfrm>
            <a:off x="3267391" y="6431788"/>
            <a:ext cx="261048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Image Source: Caffe Tutorial</a:t>
            </a:r>
            <a:endParaRPr sz="1600">
              <a:solidFill>
                <a:schemeClr val="dk1"/>
              </a:solidFill>
              <a:latin typeface="Arial"/>
              <a:ea typeface="Arial"/>
              <a:cs typeface="Arial"/>
              <a:sym typeface="Arial"/>
            </a:endParaRPr>
          </a:p>
        </p:txBody>
      </p:sp>
      <p:pic>
        <p:nvPicPr>
          <p:cNvPr id="1306" name="Google Shape;1306;p41"/>
          <p:cNvPicPr preferRelativeResize="0"/>
          <p:nvPr/>
        </p:nvPicPr>
        <p:blipFill rotWithShape="1">
          <a:blip r:embed="rId4">
            <a:alphaModFix/>
          </a:blip>
          <a:srcRect b="0" l="0" r="0" t="0"/>
          <a:stretch/>
        </p:blipFill>
        <p:spPr>
          <a:xfrm>
            <a:off x="2721100" y="2685250"/>
            <a:ext cx="3623897" cy="2746250"/>
          </a:xfrm>
          <a:prstGeom prst="rect">
            <a:avLst/>
          </a:prstGeom>
          <a:noFill/>
          <a:ln>
            <a:noFill/>
          </a:ln>
        </p:spPr>
      </p:pic>
      <p:sp>
        <p:nvSpPr>
          <p:cNvPr id="1307" name="Google Shape;1307;p41"/>
          <p:cNvSpPr txBox="1"/>
          <p:nvPr/>
        </p:nvSpPr>
        <p:spPr>
          <a:xfrm>
            <a:off x="636660" y="904747"/>
            <a:ext cx="7792800" cy="948600"/>
          </a:xfrm>
          <a:prstGeom prst="rect">
            <a:avLst/>
          </a:prstGeom>
          <a:noFill/>
          <a:ln>
            <a:noFill/>
          </a:ln>
        </p:spPr>
        <p:txBody>
          <a:bodyPr anchorCtr="0" anchor="t" bIns="0" lIns="0" spcFirstLastPara="1" rIns="0" wrap="square" tIns="79375">
            <a:spAutoFit/>
          </a:bodyPr>
          <a:lstStyle/>
          <a:p>
            <a:pPr indent="-279400" lvl="0" marL="355600" marR="0" rtl="0" algn="l">
              <a:lnSpc>
                <a:spcPct val="100000"/>
              </a:lnSpc>
              <a:spcBef>
                <a:spcPts val="0"/>
              </a:spcBef>
              <a:spcAft>
                <a:spcPts val="0"/>
              </a:spcAft>
              <a:buClr>
                <a:schemeClr val="dk1"/>
              </a:buClr>
              <a:buSzPts val="1400"/>
              <a:buFont typeface="Arial"/>
              <a:buChar char="•"/>
            </a:pPr>
            <a:r>
              <a:rPr lang="en-US">
                <a:solidFill>
                  <a:srgbClr val="202124"/>
                </a:solidFill>
                <a:highlight>
                  <a:srgbClr val="FFFFFF"/>
                </a:highlight>
              </a:rPr>
              <a:t>Pooling layers are </a:t>
            </a:r>
            <a:r>
              <a:rPr b="1" lang="en-US">
                <a:solidFill>
                  <a:srgbClr val="202124"/>
                </a:solidFill>
                <a:highlight>
                  <a:srgbClr val="FFFFFF"/>
                </a:highlight>
              </a:rPr>
              <a:t>used to reduce the dimensions of the feature maps</a:t>
            </a:r>
            <a:endParaRPr>
              <a:solidFill>
                <a:schemeClr val="dk1"/>
              </a:solidFill>
            </a:endParaRPr>
          </a:p>
          <a:p>
            <a:pPr indent="-279400" lvl="0" marL="355600" marR="0" rtl="0" algn="l">
              <a:lnSpc>
                <a:spcPct val="100000"/>
              </a:lnSpc>
              <a:spcBef>
                <a:spcPts val="0"/>
              </a:spcBef>
              <a:spcAft>
                <a:spcPts val="0"/>
              </a:spcAft>
              <a:buClr>
                <a:schemeClr val="dk1"/>
              </a:buClr>
              <a:buSzPts val="1400"/>
              <a:buFont typeface="Arial"/>
              <a:buChar char="•"/>
            </a:pPr>
            <a:r>
              <a:rPr lang="en-US">
                <a:solidFill>
                  <a:schemeClr val="dk1"/>
                </a:solidFill>
                <a:latin typeface="Arial"/>
                <a:ea typeface="Arial"/>
                <a:cs typeface="Arial"/>
                <a:sym typeface="Arial"/>
              </a:rPr>
              <a:t>Reduce resolution of each channel independently</a:t>
            </a:r>
            <a:endParaRPr>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chemeClr val="dk1"/>
              </a:buClr>
              <a:buSzPts val="2400"/>
              <a:buFont typeface="Arial"/>
              <a:buChar char="•"/>
            </a:pPr>
            <a:r>
              <a:rPr lang="en-US">
                <a:solidFill>
                  <a:schemeClr val="dk1"/>
                </a:solidFill>
                <a:latin typeface="Arial"/>
                <a:ea typeface="Arial"/>
                <a:cs typeface="Arial"/>
                <a:sym typeface="Arial"/>
              </a:rPr>
              <a:t>Overlapping or non-overlapping </a:t>
            </a:r>
            <a:r>
              <a:rPr lang="en-US">
                <a:solidFill>
                  <a:schemeClr val="dk1"/>
                </a:solidFill>
                <a:latin typeface="Noto Sans Symbols"/>
                <a:ea typeface="Noto Sans Symbols"/>
                <a:cs typeface="Noto Sans Symbols"/>
                <a:sym typeface="Noto Sans Symbols"/>
              </a:rPr>
              <a:t>🡪</a:t>
            </a:r>
            <a:r>
              <a:rPr lang="en-US">
                <a:solidFill>
                  <a:schemeClr val="dk1"/>
                </a:solidFill>
                <a:latin typeface="Times New Roman"/>
                <a:ea typeface="Times New Roman"/>
                <a:cs typeface="Times New Roman"/>
                <a:sym typeface="Times New Roman"/>
              </a:rPr>
              <a:t> </a:t>
            </a:r>
            <a:r>
              <a:rPr lang="en-US">
                <a:solidFill>
                  <a:schemeClr val="dk1"/>
                </a:solidFill>
                <a:latin typeface="Arial"/>
                <a:ea typeface="Arial"/>
                <a:cs typeface="Arial"/>
                <a:sym typeface="Arial"/>
              </a:rPr>
              <a:t>depending on stri</a:t>
            </a:r>
            <a:r>
              <a:rPr lang="en-US">
                <a:solidFill>
                  <a:schemeClr val="dk1"/>
                </a:solidFill>
              </a:rPr>
              <a:t>de</a:t>
            </a:r>
            <a:endParaRPr sz="2400">
              <a:solidFill>
                <a:schemeClr val="dk1"/>
              </a:solidFill>
              <a:latin typeface="Arial"/>
              <a:ea typeface="Arial"/>
              <a:cs typeface="Arial"/>
              <a:sym typeface="Arial"/>
            </a:endParaRPr>
          </a:p>
        </p:txBody>
      </p:sp>
      <p:sp>
        <p:nvSpPr>
          <p:cNvPr id="1308" name="Google Shape;1308;p41"/>
          <p:cNvSpPr txBox="1"/>
          <p:nvPr/>
        </p:nvSpPr>
        <p:spPr>
          <a:xfrm>
            <a:off x="1216947" y="5815076"/>
            <a:ext cx="71342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Increases translation-invariance and noise-resilience</a:t>
            </a:r>
            <a:endParaRPr sz="2400">
              <a:solidFill>
                <a:schemeClr val="dk1"/>
              </a:solidFill>
              <a:latin typeface="Arial"/>
              <a:ea typeface="Arial"/>
              <a:cs typeface="Arial"/>
              <a:sym typeface="Arial"/>
            </a:endParaRPr>
          </a:p>
        </p:txBody>
      </p:sp>
      <p:sp>
        <p:nvSpPr>
          <p:cNvPr id="1309" name="Google Shape;1309;p41"/>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42"/>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Pooling</a:t>
            </a:r>
            <a:endParaRPr/>
          </a:p>
        </p:txBody>
      </p:sp>
      <p:sp>
        <p:nvSpPr>
          <p:cNvPr id="1315" name="Google Shape;1315;p42"/>
          <p:cNvSpPr txBox="1"/>
          <p:nvPr>
            <p:ph idx="1" type="body"/>
          </p:nvPr>
        </p:nvSpPr>
        <p:spPr>
          <a:xfrm>
            <a:off x="294956" y="1219200"/>
            <a:ext cx="8554085" cy="5816977"/>
          </a:xfrm>
          <a:prstGeom prst="rect">
            <a:avLst/>
          </a:prstGeom>
          <a:noFill/>
          <a:ln>
            <a:noFill/>
          </a:ln>
        </p:spPr>
        <p:txBody>
          <a:bodyPr anchorCtr="0" anchor="t" bIns="0" lIns="0" spcFirstLastPara="1" rIns="0" wrap="square" tIns="0">
            <a:spAutoFit/>
          </a:bodyPr>
          <a:lstStyle/>
          <a:p>
            <a:pPr indent="-285750" lvl="0" marL="285750" rtl="0" algn="l">
              <a:spcBef>
                <a:spcPts val="0"/>
              </a:spcBef>
              <a:spcAft>
                <a:spcPts val="0"/>
              </a:spcAft>
              <a:buClr>
                <a:schemeClr val="dk1"/>
              </a:buClr>
              <a:buSzPts val="1800"/>
              <a:buFont typeface="Arial"/>
              <a:buChar char="•"/>
            </a:pPr>
            <a:r>
              <a:rPr lang="en-US"/>
              <a:t>A limitation of the feature map output of convolutional layers is that they record the precise position of features in the input. This means that small movements in the position of the feature in the input image will result in a different feature map. This can happen with re-cropping, rotation, shifting, and other minor changes to the input image.</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A common approach to addressing this problem from signal processing is called down sampling. This is where a lower resolution version of an input signal is created that still contains the large or important structural elements, without the fine detail that may not be as useful to the task.</a:t>
            </a:r>
            <a:endParaRPr/>
          </a:p>
          <a:p>
            <a:pPr indent="-285750" lvl="0" marL="285750" rtl="0" algn="l">
              <a:spcBef>
                <a:spcPts val="0"/>
              </a:spcBef>
              <a:spcAft>
                <a:spcPts val="0"/>
              </a:spcAft>
              <a:buClr>
                <a:schemeClr val="dk1"/>
              </a:buClr>
              <a:buSzPts val="1800"/>
              <a:buFont typeface="Arial"/>
              <a:buChar char="•"/>
            </a:pPr>
            <a:r>
              <a:rPr lang="en-US"/>
              <a:t>Down sampling can be achieved with convolutional layers by changing the </a:t>
            </a:r>
            <a:r>
              <a:rPr lang="en-US" u="sng">
                <a:solidFill>
                  <a:schemeClr val="hlink"/>
                </a:solidFill>
                <a:hlinkClick r:id="rId3"/>
              </a:rPr>
              <a:t>stride of the convolution across the image</a:t>
            </a:r>
            <a:r>
              <a:rPr lang="en-US"/>
              <a:t>. </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A more robust and common approach is to use a pooling layer.</a:t>
            </a:r>
            <a:endParaRPr/>
          </a:p>
          <a:p>
            <a:pPr indent="-171450" lvl="0" marL="285750" rtl="0" algn="l">
              <a:spcBef>
                <a:spcPts val="0"/>
              </a:spcBef>
              <a:spcAft>
                <a:spcPts val="0"/>
              </a:spcAft>
              <a:buClr>
                <a:schemeClr val="dk1"/>
              </a:buClr>
              <a:buSzPts val="1800"/>
              <a:buFont typeface="Arial"/>
              <a:buNone/>
            </a:pPr>
            <a:r>
              <a:t/>
            </a:r>
            <a:endParaRPr/>
          </a:p>
          <a:p>
            <a:pPr indent="-171450" lvl="0" marL="285750" rtl="0" algn="l">
              <a:spcBef>
                <a:spcPts val="0"/>
              </a:spcBef>
              <a:spcAft>
                <a:spcPts val="0"/>
              </a:spcAft>
              <a:buClr>
                <a:schemeClr val="dk1"/>
              </a:buClr>
              <a:buSzPts val="1800"/>
              <a:buFont typeface="Arial"/>
              <a:buNone/>
            </a:pPr>
            <a:r>
              <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b="1" lang="en-US"/>
              <a:t>Translation invariance </a:t>
            </a:r>
            <a:r>
              <a:rPr lang="en-US"/>
              <a:t>means that the system produces exactly the same response, regardless of how its input is shifted.</a:t>
            </a:r>
            <a:endParaRPr/>
          </a:p>
          <a:p>
            <a:pPr indent="-171450" lvl="0" marL="285750" rtl="0" algn="l">
              <a:spcBef>
                <a:spcPts val="0"/>
              </a:spcBef>
              <a:spcAft>
                <a:spcPts val="0"/>
              </a:spcAft>
              <a:buClr>
                <a:schemeClr val="dk1"/>
              </a:buClr>
              <a:buSzPts val="1800"/>
              <a:buFont typeface="Arial"/>
              <a:buNone/>
            </a:pPr>
            <a:r>
              <a:t/>
            </a:r>
            <a:endParaRPr/>
          </a:p>
          <a:p>
            <a:pPr indent="-171450" lvl="0" marL="285750" rtl="0" algn="l">
              <a:spcBef>
                <a:spcPts val="0"/>
              </a:spcBef>
              <a:spcAft>
                <a:spcPts val="0"/>
              </a:spcAft>
              <a:buClr>
                <a:schemeClr val="dk1"/>
              </a:buClr>
              <a:buSzPts val="1800"/>
              <a:buFont typeface="Arial"/>
              <a:buNone/>
            </a:pPr>
            <a:r>
              <a:t/>
            </a:r>
            <a:endParaRPr/>
          </a:p>
          <a:p>
            <a:pPr indent="-171450" lvl="0" marL="285750" rtl="0" algn="l">
              <a:spcBef>
                <a:spcPts val="0"/>
              </a:spcBef>
              <a:spcAft>
                <a:spcPts val="0"/>
              </a:spcAft>
              <a:buClr>
                <a:schemeClr val="dk1"/>
              </a:buClr>
              <a:buSzPts val="1800"/>
              <a:buFont typeface="Arial"/>
              <a:buNone/>
            </a:pPr>
            <a:r>
              <a:t/>
            </a:r>
            <a:endParaRPr/>
          </a:p>
        </p:txBody>
      </p:sp>
      <p:sp>
        <p:nvSpPr>
          <p:cNvPr id="1316" name="Google Shape;1316;p42"/>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43"/>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50</a:t>
            </a:r>
            <a:endParaRPr sz="800">
              <a:solidFill>
                <a:schemeClr val="dk1"/>
              </a:solidFill>
              <a:latin typeface="Arial"/>
              <a:ea typeface="Arial"/>
              <a:cs typeface="Arial"/>
              <a:sym typeface="Arial"/>
            </a:endParaRPr>
          </a:p>
        </p:txBody>
      </p:sp>
      <p:pic>
        <p:nvPicPr>
          <p:cNvPr id="1322" name="Google Shape;1322;p43"/>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323" name="Google Shape;1323;p43"/>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43"/>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43"/>
          <p:cNvSpPr txBox="1"/>
          <p:nvPr>
            <p:ph type="title"/>
          </p:nvPr>
        </p:nvSpPr>
        <p:spPr>
          <a:xfrm>
            <a:off x="1490027" y="188467"/>
            <a:ext cx="61645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POOL Layer Implementation</a:t>
            </a:r>
            <a:endParaRPr/>
          </a:p>
        </p:txBody>
      </p:sp>
      <p:sp>
        <p:nvSpPr>
          <p:cNvPr id="1326" name="Google Shape;1326;p43"/>
          <p:cNvSpPr txBox="1"/>
          <p:nvPr/>
        </p:nvSpPr>
        <p:spPr>
          <a:xfrm>
            <a:off x="533267" y="1215644"/>
            <a:ext cx="74733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Naïve 6-layer for-loop max-pooling implementation:</a:t>
            </a:r>
            <a:endParaRPr sz="2400">
              <a:solidFill>
                <a:schemeClr val="dk1"/>
              </a:solidFill>
              <a:latin typeface="Arial"/>
              <a:ea typeface="Arial"/>
              <a:cs typeface="Arial"/>
              <a:sym typeface="Arial"/>
            </a:endParaRPr>
          </a:p>
        </p:txBody>
      </p:sp>
      <p:sp>
        <p:nvSpPr>
          <p:cNvPr id="1327" name="Google Shape;1327;p43"/>
          <p:cNvSpPr txBox="1"/>
          <p:nvPr/>
        </p:nvSpPr>
        <p:spPr>
          <a:xfrm>
            <a:off x="574520" y="1848611"/>
            <a:ext cx="3273425" cy="88836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N</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405765"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M</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799465" marR="0" rtl="0" algn="l">
              <a:lnSpc>
                <a:spcPct val="100000"/>
              </a:lnSpc>
              <a:spcBef>
                <a:spcPts val="2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F</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1193800"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E</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p:txBody>
      </p:sp>
      <p:sp>
        <p:nvSpPr>
          <p:cNvPr id="1328" name="Google Shape;1328;p43"/>
          <p:cNvSpPr txBox="1"/>
          <p:nvPr/>
        </p:nvSpPr>
        <p:spPr>
          <a:xfrm>
            <a:off x="2149319" y="2915411"/>
            <a:ext cx="3962400" cy="173863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Consolas"/>
                <a:ea typeface="Consolas"/>
                <a:cs typeface="Consolas"/>
                <a:sym typeface="Consolas"/>
              </a:rPr>
              <a:t>max = -Inf;</a:t>
            </a:r>
            <a:endParaRPr sz="1400">
              <a:solidFill>
                <a:schemeClr val="dk1"/>
              </a:solidFill>
              <a:latin typeface="Consolas"/>
              <a:ea typeface="Consolas"/>
              <a:cs typeface="Consolas"/>
              <a:sym typeface="Consolas"/>
            </a:endParaRPr>
          </a:p>
          <a:p>
            <a:pPr indent="0" lvl="0" marL="12700" marR="0" rtl="0" algn="l">
              <a:lnSpc>
                <a:spcPct val="100000"/>
              </a:lnSpc>
              <a:spcBef>
                <a:spcPts val="25"/>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R</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406400" marR="0" rtl="0" algn="l">
              <a:lnSpc>
                <a:spcPct val="100000"/>
              </a:lnSpc>
              <a:spcBef>
                <a:spcPts val="20"/>
              </a:spcBef>
              <a:spcAft>
                <a:spcPts val="0"/>
              </a:spcAft>
              <a:buNone/>
            </a:pPr>
            <a:r>
              <a:rPr lang="en-US" sz="1400">
                <a:solidFill>
                  <a:srgbClr val="0432FF"/>
                </a:solidFill>
                <a:latin typeface="Consolas"/>
                <a:ea typeface="Consolas"/>
                <a:cs typeface="Consolas"/>
                <a:sym typeface="Consolas"/>
              </a:rPr>
              <a:t>for </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=0; </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&lt;</a:t>
            </a:r>
            <a:r>
              <a:rPr lang="en-US" sz="1400">
                <a:solidFill>
                  <a:srgbClr val="FF0000"/>
                </a:solidFill>
                <a:latin typeface="Consolas"/>
                <a:ea typeface="Consolas"/>
                <a:cs typeface="Consolas"/>
                <a:sym typeface="Consolas"/>
              </a:rPr>
              <a:t>S</a:t>
            </a:r>
            <a:r>
              <a:rPr lang="en-US" sz="1400">
                <a:solidFill>
                  <a:schemeClr val="dk1"/>
                </a:solidFill>
                <a:latin typeface="Consolas"/>
                <a:ea typeface="Consolas"/>
                <a:cs typeface="Consolas"/>
                <a:sym typeface="Consolas"/>
              </a:rPr>
              <a:t>; </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800100" marR="0" rtl="0" algn="l">
              <a:lnSpc>
                <a:spcPct val="116428"/>
              </a:lnSpc>
              <a:spcBef>
                <a:spcPts val="25"/>
              </a:spcBef>
              <a:spcAft>
                <a:spcPts val="0"/>
              </a:spcAft>
              <a:buNone/>
            </a:pPr>
            <a:r>
              <a:rPr lang="en-US" sz="1400">
                <a:solidFill>
                  <a:srgbClr val="0432FF"/>
                </a:solidFill>
                <a:latin typeface="Consolas"/>
                <a:ea typeface="Consolas"/>
                <a:cs typeface="Consolas"/>
                <a:sym typeface="Consolas"/>
              </a:rPr>
              <a:t>if </a:t>
            </a:r>
            <a:r>
              <a:rPr lang="en-US" sz="1400">
                <a:solidFill>
                  <a:schemeClr val="dk1"/>
                </a:solidFill>
                <a:latin typeface="Consolas"/>
                <a:ea typeface="Consolas"/>
                <a:cs typeface="Consolas"/>
                <a:sym typeface="Consolas"/>
              </a:rPr>
              <a:t>(</a:t>
            </a:r>
            <a:r>
              <a:rPr b="1" i="1" lang="en-US" sz="1400">
                <a:solidFill>
                  <a:schemeClr val="dk1"/>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 &gt; max) {</a:t>
            </a:r>
            <a:endParaRPr sz="1400">
              <a:solidFill>
                <a:schemeClr val="dk1"/>
              </a:solidFill>
              <a:latin typeface="Consolas"/>
              <a:ea typeface="Consolas"/>
              <a:cs typeface="Consolas"/>
              <a:sym typeface="Consolas"/>
            </a:endParaRPr>
          </a:p>
          <a:p>
            <a:pPr indent="0" lvl="0" marL="1193800" marR="0" rtl="0" algn="l">
              <a:lnSpc>
                <a:spcPct val="116428"/>
              </a:lnSpc>
              <a:spcBef>
                <a:spcPts val="0"/>
              </a:spcBef>
              <a:spcAft>
                <a:spcPts val="0"/>
              </a:spcAft>
              <a:buNone/>
            </a:pPr>
            <a:r>
              <a:rPr lang="en-US" sz="1400">
                <a:solidFill>
                  <a:schemeClr val="dk1"/>
                </a:solidFill>
                <a:latin typeface="Consolas"/>
                <a:ea typeface="Consolas"/>
                <a:cs typeface="Consolas"/>
                <a:sym typeface="Consolas"/>
              </a:rPr>
              <a:t>max = </a:t>
            </a:r>
            <a:r>
              <a:rPr b="1" i="1" lang="en-US" sz="1400">
                <a:solidFill>
                  <a:schemeClr val="dk1"/>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i</a:t>
            </a:r>
            <a:r>
              <a:rPr lang="en-US" sz="1400">
                <a:solidFill>
                  <a:schemeClr val="dk1"/>
                </a:solidFill>
                <a:latin typeface="Consolas"/>
                <a:ea typeface="Consolas"/>
                <a:cs typeface="Consolas"/>
                <a:sym typeface="Consolas"/>
              </a:rPr>
              <a:t>][</a:t>
            </a:r>
            <a:r>
              <a:rPr lang="en-US" sz="1400">
                <a:solidFill>
                  <a:srgbClr val="FF0000"/>
                </a:solidFill>
                <a:latin typeface="Consolas"/>
                <a:ea typeface="Consolas"/>
                <a:cs typeface="Consolas"/>
                <a:sym typeface="Consolas"/>
              </a:rPr>
              <a:t>U</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j</a:t>
            </a: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800100"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406400"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2700" marR="0" rtl="0" algn="l">
              <a:lnSpc>
                <a:spcPct val="100000"/>
              </a:lnSpc>
              <a:spcBef>
                <a:spcPts val="20"/>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329" name="Google Shape;1329;p43"/>
          <p:cNvSpPr txBox="1"/>
          <p:nvPr/>
        </p:nvSpPr>
        <p:spPr>
          <a:xfrm>
            <a:off x="574520" y="4832604"/>
            <a:ext cx="3569335" cy="1104900"/>
          </a:xfrm>
          <a:prstGeom prst="rect">
            <a:avLst/>
          </a:prstGeom>
          <a:noFill/>
          <a:ln>
            <a:noFill/>
          </a:ln>
        </p:spPr>
        <p:txBody>
          <a:bodyPr anchorCtr="0" anchor="t" bIns="0" lIns="0" spcFirstLastPara="1" rIns="0" wrap="square" tIns="12700">
            <a:spAutoFit/>
          </a:bodyPr>
          <a:lstStyle/>
          <a:p>
            <a:pPr indent="0" lvl="0" marL="1587500" marR="0" rtl="0" algn="l">
              <a:lnSpc>
                <a:spcPct val="100000"/>
              </a:lnSpc>
              <a:spcBef>
                <a:spcPts val="0"/>
              </a:spcBef>
              <a:spcAft>
                <a:spcPts val="0"/>
              </a:spcAft>
              <a:buNone/>
            </a:pPr>
            <a:r>
              <a:rPr b="1" i="1" lang="en-US" sz="1400">
                <a:solidFill>
                  <a:schemeClr val="dk1"/>
                </a:solidFill>
                <a:latin typeface="Consolas"/>
                <a:ea typeface="Consolas"/>
                <a:cs typeface="Consolas"/>
                <a:sym typeface="Consolas"/>
              </a:rPr>
              <a:t>O</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n</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m</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x</a:t>
            </a:r>
            <a:r>
              <a:rPr lang="en-US" sz="1400">
                <a:solidFill>
                  <a:schemeClr val="dk1"/>
                </a:solidFill>
                <a:latin typeface="Consolas"/>
                <a:ea typeface="Consolas"/>
                <a:cs typeface="Consolas"/>
                <a:sym typeface="Consolas"/>
              </a:rPr>
              <a:t>][</a:t>
            </a:r>
            <a:r>
              <a:rPr lang="en-US" sz="1400">
                <a:solidFill>
                  <a:srgbClr val="00B050"/>
                </a:solidFill>
                <a:latin typeface="Consolas"/>
                <a:ea typeface="Consolas"/>
                <a:cs typeface="Consolas"/>
                <a:sym typeface="Consolas"/>
              </a:rPr>
              <a:t>y</a:t>
            </a:r>
            <a:r>
              <a:rPr lang="en-US" sz="1400">
                <a:solidFill>
                  <a:schemeClr val="dk1"/>
                </a:solidFill>
                <a:latin typeface="Consolas"/>
                <a:ea typeface="Consolas"/>
                <a:cs typeface="Consolas"/>
                <a:sym typeface="Consolas"/>
              </a:rPr>
              <a:t>] = max;</a:t>
            </a:r>
            <a:endParaRPr sz="1400">
              <a:solidFill>
                <a:schemeClr val="dk1"/>
              </a:solidFill>
              <a:latin typeface="Consolas"/>
              <a:ea typeface="Consolas"/>
              <a:cs typeface="Consolas"/>
              <a:sym typeface="Consolas"/>
            </a:endParaRPr>
          </a:p>
          <a:p>
            <a:pPr indent="0" lvl="0" marL="1193800" marR="0" rtl="0" algn="l">
              <a:lnSpc>
                <a:spcPct val="100000"/>
              </a:lnSpc>
              <a:spcBef>
                <a:spcPts val="20"/>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7994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405765"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a:p>
            <a:pPr indent="0" lvl="0" marL="12700" marR="0" rtl="0" algn="l">
              <a:lnSpc>
                <a:spcPct val="100000"/>
              </a:lnSpc>
              <a:spcBef>
                <a:spcPts val="25"/>
              </a:spcBef>
              <a:spcAft>
                <a:spcPts val="0"/>
              </a:spcAft>
              <a:buNone/>
            </a:pPr>
            <a:r>
              <a:rPr lang="en-US" sz="1400">
                <a:solidFill>
                  <a:schemeClr val="dk1"/>
                </a:solidFill>
                <a:latin typeface="Consolas"/>
                <a:ea typeface="Consolas"/>
                <a:cs typeface="Consolas"/>
                <a:sym typeface="Consolas"/>
              </a:rPr>
              <a:t>}</a:t>
            </a:r>
            <a:endParaRPr sz="1400">
              <a:solidFill>
                <a:schemeClr val="dk1"/>
              </a:solidFill>
              <a:latin typeface="Consolas"/>
              <a:ea typeface="Consolas"/>
              <a:cs typeface="Consolas"/>
              <a:sym typeface="Consolas"/>
            </a:endParaRPr>
          </a:p>
        </p:txBody>
      </p:sp>
      <p:sp>
        <p:nvSpPr>
          <p:cNvPr id="1330" name="Google Shape;1330;p43"/>
          <p:cNvSpPr/>
          <p:nvPr/>
        </p:nvSpPr>
        <p:spPr>
          <a:xfrm>
            <a:off x="4110540" y="1905000"/>
            <a:ext cx="228600" cy="838200"/>
          </a:xfrm>
          <a:custGeom>
            <a:rect b="b" l="l" r="r" t="t"/>
            <a:pathLst>
              <a:path extrusionOk="0" h="838200" w="228600">
                <a:moveTo>
                  <a:pt x="0" y="0"/>
                </a:moveTo>
                <a:lnTo>
                  <a:pt x="44490" y="1496"/>
                </a:lnTo>
                <a:lnTo>
                  <a:pt x="80822" y="5579"/>
                </a:lnTo>
                <a:lnTo>
                  <a:pt x="105318" y="11634"/>
                </a:lnTo>
                <a:lnTo>
                  <a:pt x="114300" y="19049"/>
                </a:lnTo>
                <a:lnTo>
                  <a:pt x="114300" y="400050"/>
                </a:lnTo>
                <a:lnTo>
                  <a:pt x="123282" y="407465"/>
                </a:lnTo>
                <a:lnTo>
                  <a:pt x="147778" y="413520"/>
                </a:lnTo>
                <a:lnTo>
                  <a:pt x="184110" y="417603"/>
                </a:lnTo>
                <a:lnTo>
                  <a:pt x="228600" y="419100"/>
                </a:lnTo>
                <a:lnTo>
                  <a:pt x="184110" y="420596"/>
                </a:lnTo>
                <a:lnTo>
                  <a:pt x="147778" y="424679"/>
                </a:lnTo>
                <a:lnTo>
                  <a:pt x="123282" y="430734"/>
                </a:lnTo>
                <a:lnTo>
                  <a:pt x="114300" y="438149"/>
                </a:lnTo>
                <a:lnTo>
                  <a:pt x="114300" y="819150"/>
                </a:lnTo>
                <a:lnTo>
                  <a:pt x="105318" y="826565"/>
                </a:lnTo>
                <a:lnTo>
                  <a:pt x="80822" y="832620"/>
                </a:lnTo>
                <a:lnTo>
                  <a:pt x="44490" y="836703"/>
                </a:lnTo>
                <a:lnTo>
                  <a:pt x="0" y="83820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43"/>
          <p:cNvSpPr txBox="1"/>
          <p:nvPr/>
        </p:nvSpPr>
        <p:spPr>
          <a:xfrm>
            <a:off x="4539593" y="2144267"/>
            <a:ext cx="245300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for each pooled value</a:t>
            </a:r>
            <a:endParaRPr sz="2000">
              <a:solidFill>
                <a:schemeClr val="dk1"/>
              </a:solidFill>
              <a:latin typeface="Arial"/>
              <a:ea typeface="Arial"/>
              <a:cs typeface="Arial"/>
              <a:sym typeface="Arial"/>
            </a:endParaRPr>
          </a:p>
        </p:txBody>
      </p:sp>
      <p:sp>
        <p:nvSpPr>
          <p:cNvPr id="1332" name="Google Shape;1332;p43"/>
          <p:cNvSpPr/>
          <p:nvPr/>
        </p:nvSpPr>
        <p:spPr>
          <a:xfrm>
            <a:off x="6253698" y="2909449"/>
            <a:ext cx="228600" cy="2120265"/>
          </a:xfrm>
          <a:custGeom>
            <a:rect b="b" l="l" r="r" t="t"/>
            <a:pathLst>
              <a:path extrusionOk="0" h="2120265" w="228600">
                <a:moveTo>
                  <a:pt x="0" y="0"/>
                </a:moveTo>
                <a:lnTo>
                  <a:pt x="44491" y="1496"/>
                </a:lnTo>
                <a:lnTo>
                  <a:pt x="80823" y="5579"/>
                </a:lnTo>
                <a:lnTo>
                  <a:pt x="105318" y="11633"/>
                </a:lnTo>
                <a:lnTo>
                  <a:pt x="114301" y="19048"/>
                </a:lnTo>
                <a:lnTo>
                  <a:pt x="114301" y="1040826"/>
                </a:lnTo>
                <a:lnTo>
                  <a:pt x="123283" y="1048240"/>
                </a:lnTo>
                <a:lnTo>
                  <a:pt x="147779" y="1054295"/>
                </a:lnTo>
                <a:lnTo>
                  <a:pt x="184111" y="1058378"/>
                </a:lnTo>
                <a:lnTo>
                  <a:pt x="228602" y="1059875"/>
                </a:lnTo>
                <a:lnTo>
                  <a:pt x="184111" y="1061371"/>
                </a:lnTo>
                <a:lnTo>
                  <a:pt x="147779" y="1065454"/>
                </a:lnTo>
                <a:lnTo>
                  <a:pt x="123283" y="1071509"/>
                </a:lnTo>
                <a:lnTo>
                  <a:pt x="114301" y="1078924"/>
                </a:lnTo>
                <a:lnTo>
                  <a:pt x="114301" y="2100701"/>
                </a:lnTo>
                <a:lnTo>
                  <a:pt x="105318" y="2108115"/>
                </a:lnTo>
                <a:lnTo>
                  <a:pt x="80823" y="2114170"/>
                </a:lnTo>
                <a:lnTo>
                  <a:pt x="44491" y="2118253"/>
                </a:lnTo>
                <a:lnTo>
                  <a:pt x="0" y="211975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43"/>
          <p:cNvSpPr txBox="1"/>
          <p:nvPr/>
        </p:nvSpPr>
        <p:spPr>
          <a:xfrm>
            <a:off x="6673191" y="3656076"/>
            <a:ext cx="1875789"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chemeClr val="dk1"/>
                </a:solidFill>
                <a:latin typeface="Arial"/>
                <a:ea typeface="Arial"/>
                <a:cs typeface="Arial"/>
                <a:sym typeface="Arial"/>
              </a:rPr>
              <a:t>find the max  with in a window</a:t>
            </a:r>
            <a:endParaRPr sz="2000">
              <a:solidFill>
                <a:schemeClr val="dk1"/>
              </a:solidFill>
              <a:latin typeface="Arial"/>
              <a:ea typeface="Arial"/>
              <a:cs typeface="Arial"/>
              <a:sym typeface="Arial"/>
            </a:endParaRPr>
          </a:p>
        </p:txBody>
      </p:sp>
      <p:sp>
        <p:nvSpPr>
          <p:cNvPr id="1334" name="Google Shape;1334;p43"/>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44"/>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51</a:t>
            </a:r>
            <a:endParaRPr sz="800">
              <a:solidFill>
                <a:schemeClr val="dk1"/>
              </a:solidFill>
              <a:latin typeface="Arial"/>
              <a:ea typeface="Arial"/>
              <a:cs typeface="Arial"/>
              <a:sym typeface="Arial"/>
            </a:endParaRPr>
          </a:p>
        </p:txBody>
      </p:sp>
      <p:pic>
        <p:nvPicPr>
          <p:cNvPr id="1340" name="Google Shape;1340;p44"/>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341" name="Google Shape;1341;p44"/>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44"/>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44"/>
          <p:cNvSpPr txBox="1"/>
          <p:nvPr>
            <p:ph type="title"/>
          </p:nvPr>
        </p:nvSpPr>
        <p:spPr>
          <a:xfrm>
            <a:off x="1460500" y="188467"/>
            <a:ext cx="62236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Normalization (NORM) Layer</a:t>
            </a:r>
            <a:endParaRPr/>
          </a:p>
        </p:txBody>
      </p:sp>
      <p:sp>
        <p:nvSpPr>
          <p:cNvPr id="1344" name="Google Shape;1344;p44"/>
          <p:cNvSpPr txBox="1"/>
          <p:nvPr/>
        </p:nvSpPr>
        <p:spPr>
          <a:xfrm>
            <a:off x="497840" y="993309"/>
            <a:ext cx="8147684" cy="2201545"/>
          </a:xfrm>
          <a:prstGeom prst="rect">
            <a:avLst/>
          </a:prstGeom>
          <a:noFill/>
          <a:ln>
            <a:noFill/>
          </a:ln>
        </p:spPr>
        <p:txBody>
          <a:bodyPr anchorCtr="0" anchor="t" bIns="0" lIns="0" spcFirstLastPara="1" rIns="0" wrap="square" tIns="196200">
            <a:spAutoFit/>
          </a:bodyPr>
          <a:lstStyle/>
          <a:p>
            <a:pPr indent="-342900" lvl="0" marL="355600" marR="0" rtl="0" algn="l">
              <a:lnSpc>
                <a:spcPct val="100000"/>
              </a:lnSpc>
              <a:spcBef>
                <a:spcPts val="0"/>
              </a:spcBef>
              <a:spcAft>
                <a:spcPts val="0"/>
              </a:spcAft>
              <a:buClr>
                <a:schemeClr val="dk1"/>
              </a:buClr>
              <a:buSzPts val="2800"/>
              <a:buFont typeface="Arial"/>
              <a:buChar char="•"/>
            </a:pPr>
            <a:r>
              <a:rPr b="1" lang="en-US" sz="2800">
                <a:solidFill>
                  <a:schemeClr val="dk1"/>
                </a:solidFill>
                <a:latin typeface="Arial"/>
                <a:ea typeface="Arial"/>
                <a:cs typeface="Arial"/>
                <a:sym typeface="Arial"/>
              </a:rPr>
              <a:t>Batch Normalization (BN)</a:t>
            </a:r>
            <a:endParaRPr sz="2800">
              <a:solidFill>
                <a:schemeClr val="dk1"/>
              </a:solidFill>
              <a:latin typeface="Arial"/>
              <a:ea typeface="Arial"/>
              <a:cs typeface="Arial"/>
              <a:sym typeface="Arial"/>
            </a:endParaRPr>
          </a:p>
          <a:p>
            <a:pPr indent="-285750" lvl="1" marL="755650" marR="5080" rtl="0" algn="l">
              <a:lnSpc>
                <a:spcPct val="110800"/>
              </a:lnSpc>
              <a:spcBef>
                <a:spcPts val="93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Normalize	activations	towards	mean=0	and	std.  dev.=1 based on the statistics of the training dataset</a:t>
            </a:r>
            <a:endParaRPr b="0" i="0" sz="2400" u="none" cap="none" strike="noStrike">
              <a:solidFill>
                <a:schemeClr val="dk1"/>
              </a:solidFill>
              <a:latin typeface="Arial"/>
              <a:ea typeface="Arial"/>
              <a:cs typeface="Arial"/>
              <a:sym typeface="Arial"/>
            </a:endParaRPr>
          </a:p>
          <a:p>
            <a:pPr indent="-285750" lvl="1" marL="755650" marR="0" rtl="0" algn="l">
              <a:lnSpc>
                <a:spcPct val="100000"/>
              </a:lnSpc>
              <a:spcBef>
                <a:spcPts val="213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put </a:t>
            </a:r>
            <a:r>
              <a:rPr b="1" i="0" lang="en-US" sz="2400" u="none" cap="none" strike="noStrike">
                <a:solidFill>
                  <a:srgbClr val="FF0000"/>
                </a:solidFill>
                <a:latin typeface="Arial"/>
                <a:ea typeface="Arial"/>
                <a:cs typeface="Arial"/>
                <a:sym typeface="Arial"/>
              </a:rPr>
              <a:t>in between </a:t>
            </a:r>
            <a:r>
              <a:rPr b="1" i="0" lang="en-US" sz="2400" u="none" cap="none" strike="noStrike">
                <a:solidFill>
                  <a:schemeClr val="dk1"/>
                </a:solidFill>
                <a:latin typeface="Arial"/>
                <a:ea typeface="Arial"/>
                <a:cs typeface="Arial"/>
                <a:sym typeface="Arial"/>
              </a:rPr>
              <a:t>CONV/FC </a:t>
            </a:r>
            <a:r>
              <a:rPr b="0" i="0" lang="en-US" sz="2400" u="none" cap="none" strike="noStrike">
                <a:solidFill>
                  <a:schemeClr val="dk1"/>
                </a:solidFill>
                <a:latin typeface="Arial"/>
                <a:ea typeface="Arial"/>
                <a:cs typeface="Arial"/>
                <a:sym typeface="Arial"/>
              </a:rPr>
              <a:t>and </a:t>
            </a:r>
            <a:r>
              <a:rPr b="1" i="0" lang="en-US" sz="2400" u="none" cap="none" strike="noStrike">
                <a:solidFill>
                  <a:schemeClr val="dk1"/>
                </a:solidFill>
                <a:latin typeface="Arial"/>
                <a:ea typeface="Arial"/>
                <a:cs typeface="Arial"/>
                <a:sym typeface="Arial"/>
              </a:rPr>
              <a:t>Activation function</a:t>
            </a:r>
            <a:endParaRPr b="0" i="0" sz="2400" u="none" cap="none" strike="noStrike">
              <a:solidFill>
                <a:schemeClr val="dk1"/>
              </a:solidFill>
              <a:latin typeface="Arial"/>
              <a:ea typeface="Arial"/>
              <a:cs typeface="Arial"/>
              <a:sym typeface="Arial"/>
            </a:endParaRPr>
          </a:p>
        </p:txBody>
      </p:sp>
      <p:sp>
        <p:nvSpPr>
          <p:cNvPr id="1345" name="Google Shape;1345;p44"/>
          <p:cNvSpPr txBox="1"/>
          <p:nvPr/>
        </p:nvSpPr>
        <p:spPr>
          <a:xfrm>
            <a:off x="3506062" y="6431788"/>
            <a:ext cx="213106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[Ioffe et al., ICML 2015]</a:t>
            </a:r>
            <a:endParaRPr sz="1600">
              <a:solidFill>
                <a:schemeClr val="dk1"/>
              </a:solidFill>
              <a:latin typeface="Arial"/>
              <a:ea typeface="Arial"/>
              <a:cs typeface="Arial"/>
              <a:sym typeface="Arial"/>
            </a:endParaRPr>
          </a:p>
        </p:txBody>
      </p:sp>
      <p:sp>
        <p:nvSpPr>
          <p:cNvPr id="1346" name="Google Shape;1346;p44"/>
          <p:cNvSpPr txBox="1"/>
          <p:nvPr/>
        </p:nvSpPr>
        <p:spPr>
          <a:xfrm>
            <a:off x="720526" y="3912133"/>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12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347" name="Google Shape;1347;p44"/>
          <p:cNvSpPr txBox="1"/>
          <p:nvPr/>
        </p:nvSpPr>
        <p:spPr>
          <a:xfrm>
            <a:off x="2910498" y="3540538"/>
            <a:ext cx="1900555"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3800">
            <a:spAutoFit/>
          </a:bodyPr>
          <a:lstStyle/>
          <a:p>
            <a:pPr indent="0" lvl="0" marL="62230" marR="0" rtl="0" algn="l">
              <a:lnSpc>
                <a:spcPct val="100000"/>
              </a:lnSpc>
              <a:spcBef>
                <a:spcPts val="0"/>
              </a:spcBef>
              <a:spcAft>
                <a:spcPts val="0"/>
              </a:spcAft>
              <a:buNone/>
            </a:pPr>
            <a:r>
              <a:rPr b="1" lang="en-US" sz="2400">
                <a:solidFill>
                  <a:schemeClr val="dk1"/>
                </a:solidFill>
                <a:latin typeface="Arial"/>
                <a:ea typeface="Arial"/>
                <a:cs typeface="Arial"/>
                <a:sym typeface="Arial"/>
              </a:rPr>
              <a:t>Convolution</a:t>
            </a:r>
            <a:endParaRPr sz="2400">
              <a:solidFill>
                <a:schemeClr val="dk1"/>
              </a:solidFill>
              <a:latin typeface="Arial"/>
              <a:ea typeface="Arial"/>
              <a:cs typeface="Arial"/>
              <a:sym typeface="Arial"/>
            </a:endParaRPr>
          </a:p>
        </p:txBody>
      </p:sp>
      <p:grpSp>
        <p:nvGrpSpPr>
          <p:cNvPr id="1348" name="Google Shape;1348;p44"/>
          <p:cNvGrpSpPr/>
          <p:nvPr/>
        </p:nvGrpSpPr>
        <p:grpSpPr>
          <a:xfrm>
            <a:off x="3041904" y="4066032"/>
            <a:ext cx="1637335" cy="926591"/>
            <a:chOff x="3041904" y="4066032"/>
            <a:chExt cx="1637335" cy="926591"/>
          </a:xfrm>
        </p:grpSpPr>
        <p:pic>
          <p:nvPicPr>
            <p:cNvPr id="1349" name="Google Shape;1349;p44"/>
            <p:cNvPicPr preferRelativeResize="0"/>
            <p:nvPr/>
          </p:nvPicPr>
          <p:blipFill rotWithShape="1">
            <a:blip r:embed="rId4">
              <a:alphaModFix/>
            </a:blip>
            <a:srcRect b="0" l="0" r="0" t="0"/>
            <a:stretch/>
          </p:blipFill>
          <p:spPr>
            <a:xfrm>
              <a:off x="3041904" y="4066032"/>
              <a:ext cx="737616" cy="926591"/>
            </a:xfrm>
            <a:prstGeom prst="rect">
              <a:avLst/>
            </a:prstGeom>
            <a:noFill/>
            <a:ln>
              <a:noFill/>
            </a:ln>
          </p:spPr>
        </p:pic>
        <p:sp>
          <p:nvSpPr>
            <p:cNvPr id="1350" name="Google Shape;1350;p44"/>
            <p:cNvSpPr/>
            <p:nvPr/>
          </p:nvSpPr>
          <p:spPr>
            <a:xfrm>
              <a:off x="3106754" y="4139782"/>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44"/>
            <p:cNvSpPr/>
            <p:nvPr/>
          </p:nvSpPr>
          <p:spPr>
            <a:xfrm>
              <a:off x="3303198" y="4416972"/>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44"/>
            <p:cNvSpPr/>
            <p:nvPr/>
          </p:nvSpPr>
          <p:spPr>
            <a:xfrm>
              <a:off x="3492304" y="4694163"/>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44"/>
            <p:cNvSpPr/>
            <p:nvPr/>
          </p:nvSpPr>
          <p:spPr>
            <a:xfrm>
              <a:off x="4023514" y="4221325"/>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44"/>
            <p:cNvSpPr/>
            <p:nvPr/>
          </p:nvSpPr>
          <p:spPr>
            <a:xfrm>
              <a:off x="4023514" y="4221325"/>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5" name="Google Shape;1355;p44"/>
            <p:cNvSpPr/>
            <p:nvPr/>
          </p:nvSpPr>
          <p:spPr>
            <a:xfrm>
              <a:off x="4122460" y="4345419"/>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44"/>
            <p:cNvSpPr/>
            <p:nvPr/>
          </p:nvSpPr>
          <p:spPr>
            <a:xfrm>
              <a:off x="4122460" y="4345419"/>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44"/>
            <p:cNvSpPr/>
            <p:nvPr/>
          </p:nvSpPr>
          <p:spPr>
            <a:xfrm>
              <a:off x="4221405" y="4469512"/>
              <a:ext cx="457834" cy="457200"/>
            </a:xfrm>
            <a:custGeom>
              <a:rect b="b" l="l" r="r" t="t"/>
              <a:pathLst>
                <a:path extrusionOk="0" h="457200" w="457835">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44"/>
            <p:cNvSpPr/>
            <p:nvPr/>
          </p:nvSpPr>
          <p:spPr>
            <a:xfrm>
              <a:off x="4221405" y="4469512"/>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44"/>
            <p:cNvSpPr/>
            <p:nvPr/>
          </p:nvSpPr>
          <p:spPr>
            <a:xfrm>
              <a:off x="3327069" y="4141942"/>
              <a:ext cx="696595" cy="308610"/>
            </a:xfrm>
            <a:custGeom>
              <a:rect b="b" l="l" r="r" t="t"/>
              <a:pathLst>
                <a:path extrusionOk="0" h="308610" w="696595">
                  <a:moveTo>
                    <a:pt x="0" y="0"/>
                  </a:moveTo>
                  <a:lnTo>
                    <a:pt x="696445" y="307983"/>
                  </a:lnTo>
                </a:path>
              </a:pathLst>
            </a:custGeom>
            <a:noFill/>
            <a:ln cap="flat" cmpd="sng" w="28575">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44"/>
            <p:cNvSpPr/>
            <p:nvPr/>
          </p:nvSpPr>
          <p:spPr>
            <a:xfrm>
              <a:off x="3327069" y="4357842"/>
              <a:ext cx="696595" cy="92710"/>
            </a:xfrm>
            <a:custGeom>
              <a:rect b="b" l="l" r="r" t="t"/>
              <a:pathLst>
                <a:path extrusionOk="0" h="92710" w="696595">
                  <a:moveTo>
                    <a:pt x="0" y="0"/>
                  </a:moveTo>
                  <a:lnTo>
                    <a:pt x="696445" y="92083"/>
                  </a:lnTo>
                </a:path>
              </a:pathLst>
            </a:custGeom>
            <a:noFill/>
            <a:ln cap="flat" cmpd="sng" w="28575">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44"/>
            <p:cNvSpPr/>
            <p:nvPr/>
          </p:nvSpPr>
          <p:spPr>
            <a:xfrm>
              <a:off x="3523514" y="4574018"/>
              <a:ext cx="599440" cy="61594"/>
            </a:xfrm>
            <a:custGeom>
              <a:rect b="b" l="l" r="r" t="t"/>
              <a:pathLst>
                <a:path extrusionOk="0" h="61595" w="599439">
                  <a:moveTo>
                    <a:pt x="0" y="61013"/>
                  </a:moveTo>
                  <a:lnTo>
                    <a:pt x="598945" y="0"/>
                  </a:lnTo>
                </a:path>
              </a:pathLst>
            </a:custGeom>
            <a:noFill/>
            <a:ln cap="flat" cmpd="sng" w="28575">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44"/>
            <p:cNvSpPr/>
            <p:nvPr/>
          </p:nvSpPr>
          <p:spPr>
            <a:xfrm>
              <a:off x="3523514" y="4419131"/>
              <a:ext cx="599440" cy="154940"/>
            </a:xfrm>
            <a:custGeom>
              <a:rect b="b" l="l" r="r" t="t"/>
              <a:pathLst>
                <a:path extrusionOk="0" h="154939" w="599439">
                  <a:moveTo>
                    <a:pt x="0" y="0"/>
                  </a:moveTo>
                  <a:lnTo>
                    <a:pt x="598945" y="154887"/>
                  </a:lnTo>
                </a:path>
              </a:pathLst>
            </a:custGeom>
            <a:noFill/>
            <a:ln cap="flat" cmpd="sng" w="28575">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44"/>
            <p:cNvSpPr/>
            <p:nvPr/>
          </p:nvSpPr>
          <p:spPr>
            <a:xfrm>
              <a:off x="3712620" y="4698112"/>
              <a:ext cx="509270" cy="214629"/>
            </a:xfrm>
            <a:custGeom>
              <a:rect b="b" l="l" r="r" t="t"/>
              <a:pathLst>
                <a:path extrusionOk="0" h="214629" w="509270">
                  <a:moveTo>
                    <a:pt x="0" y="214112"/>
                  </a:moveTo>
                  <a:lnTo>
                    <a:pt x="508785" y="0"/>
                  </a:lnTo>
                </a:path>
              </a:pathLst>
            </a:custGeom>
            <a:noFill/>
            <a:ln cap="flat" cmpd="sng" w="28575">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44"/>
            <p:cNvSpPr/>
            <p:nvPr/>
          </p:nvSpPr>
          <p:spPr>
            <a:xfrm>
              <a:off x="3712620" y="4696325"/>
              <a:ext cx="509270" cy="1905"/>
            </a:xfrm>
            <a:custGeom>
              <a:rect b="b" l="l" r="r" t="t"/>
              <a:pathLst>
                <a:path extrusionOk="0" h="1904" w="509270">
                  <a:moveTo>
                    <a:pt x="0" y="0"/>
                  </a:moveTo>
                  <a:lnTo>
                    <a:pt x="508785" y="1788"/>
                  </a:lnTo>
                </a:path>
              </a:pathLst>
            </a:custGeom>
            <a:noFill/>
            <a:ln cap="flat" cmpd="sng" w="28575">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65" name="Google Shape;1365;p44"/>
          <p:cNvGrpSpPr/>
          <p:nvPr/>
        </p:nvGrpSpPr>
        <p:grpSpPr>
          <a:xfrm>
            <a:off x="6657041" y="4212626"/>
            <a:ext cx="655723" cy="705389"/>
            <a:chOff x="6657041" y="4212626"/>
            <a:chExt cx="655723" cy="705389"/>
          </a:xfrm>
        </p:grpSpPr>
        <p:sp>
          <p:nvSpPr>
            <p:cNvPr id="1366" name="Google Shape;1366;p44"/>
            <p:cNvSpPr/>
            <p:nvPr/>
          </p:nvSpPr>
          <p:spPr>
            <a:xfrm>
              <a:off x="6657041" y="4212626"/>
              <a:ext cx="457834" cy="457200"/>
            </a:xfrm>
            <a:custGeom>
              <a:rect b="b" l="l" r="r" t="t"/>
              <a:pathLst>
                <a:path extrusionOk="0" h="457200" w="457834">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44"/>
            <p:cNvSpPr/>
            <p:nvPr/>
          </p:nvSpPr>
          <p:spPr>
            <a:xfrm>
              <a:off x="6657041" y="4212626"/>
              <a:ext cx="457834" cy="457200"/>
            </a:xfrm>
            <a:custGeom>
              <a:rect b="b" l="l" r="r" t="t"/>
              <a:pathLst>
                <a:path extrusionOk="0" h="457200" w="457834">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4"/>
            <p:cNvSpPr/>
            <p:nvPr/>
          </p:nvSpPr>
          <p:spPr>
            <a:xfrm>
              <a:off x="6755986" y="4336721"/>
              <a:ext cx="457834" cy="457200"/>
            </a:xfrm>
            <a:custGeom>
              <a:rect b="b" l="l" r="r" t="t"/>
              <a:pathLst>
                <a:path extrusionOk="0" h="457200" w="457834">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4"/>
            <p:cNvSpPr/>
            <p:nvPr/>
          </p:nvSpPr>
          <p:spPr>
            <a:xfrm>
              <a:off x="6755986" y="4336721"/>
              <a:ext cx="457834" cy="457200"/>
            </a:xfrm>
            <a:custGeom>
              <a:rect b="b" l="l" r="r" t="t"/>
              <a:pathLst>
                <a:path extrusionOk="0" h="457200" w="457834">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4"/>
            <p:cNvSpPr/>
            <p:nvPr/>
          </p:nvSpPr>
          <p:spPr>
            <a:xfrm>
              <a:off x="6854930" y="4460815"/>
              <a:ext cx="457834" cy="457200"/>
            </a:xfrm>
            <a:custGeom>
              <a:rect b="b" l="l" r="r" t="t"/>
              <a:pathLst>
                <a:path extrusionOk="0" h="457200" w="457834">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44"/>
            <p:cNvSpPr/>
            <p:nvPr/>
          </p:nvSpPr>
          <p:spPr>
            <a:xfrm>
              <a:off x="6854930" y="4460815"/>
              <a:ext cx="457834" cy="457200"/>
            </a:xfrm>
            <a:custGeom>
              <a:rect b="b" l="l" r="r" t="t"/>
              <a:pathLst>
                <a:path extrusionOk="0" h="457200" w="457834">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2" name="Google Shape;1372;p44"/>
          <p:cNvSpPr/>
          <p:nvPr/>
        </p:nvSpPr>
        <p:spPr>
          <a:xfrm>
            <a:off x="7611783" y="4249267"/>
            <a:ext cx="617855" cy="669290"/>
          </a:xfrm>
          <a:custGeom>
            <a:rect b="b" l="l" r="r" t="t"/>
            <a:pathLst>
              <a:path extrusionOk="0" h="669289" w="617854">
                <a:moveTo>
                  <a:pt x="617639" y="597966"/>
                </a:moveTo>
                <a:lnTo>
                  <a:pt x="503936" y="531647"/>
                </a:lnTo>
                <a:lnTo>
                  <a:pt x="495185" y="533946"/>
                </a:lnTo>
                <a:lnTo>
                  <a:pt x="487235" y="547573"/>
                </a:lnTo>
                <a:lnTo>
                  <a:pt x="489546" y="556323"/>
                </a:lnTo>
                <a:lnTo>
                  <a:pt x="536435" y="583679"/>
                </a:lnTo>
                <a:lnTo>
                  <a:pt x="230860" y="583679"/>
                </a:lnTo>
                <a:lnTo>
                  <a:pt x="230860" y="81203"/>
                </a:lnTo>
                <a:lnTo>
                  <a:pt x="258216" y="128092"/>
                </a:lnTo>
                <a:lnTo>
                  <a:pt x="266966" y="130403"/>
                </a:lnTo>
                <a:lnTo>
                  <a:pt x="280593" y="122453"/>
                </a:lnTo>
                <a:lnTo>
                  <a:pt x="282892" y="113703"/>
                </a:lnTo>
                <a:lnTo>
                  <a:pt x="233121" y="28359"/>
                </a:lnTo>
                <a:lnTo>
                  <a:pt x="216573" y="0"/>
                </a:lnTo>
                <a:lnTo>
                  <a:pt x="150253" y="113703"/>
                </a:lnTo>
                <a:lnTo>
                  <a:pt x="152552" y="122453"/>
                </a:lnTo>
                <a:lnTo>
                  <a:pt x="166179" y="130403"/>
                </a:lnTo>
                <a:lnTo>
                  <a:pt x="174929" y="128092"/>
                </a:lnTo>
                <a:lnTo>
                  <a:pt x="202285" y="81203"/>
                </a:lnTo>
                <a:lnTo>
                  <a:pt x="202285" y="583679"/>
                </a:lnTo>
                <a:lnTo>
                  <a:pt x="0" y="583679"/>
                </a:lnTo>
                <a:lnTo>
                  <a:pt x="0" y="612254"/>
                </a:lnTo>
                <a:lnTo>
                  <a:pt x="202285" y="612254"/>
                </a:lnTo>
                <a:lnTo>
                  <a:pt x="202285" y="668756"/>
                </a:lnTo>
                <a:lnTo>
                  <a:pt x="230860" y="668756"/>
                </a:lnTo>
                <a:lnTo>
                  <a:pt x="230860" y="612254"/>
                </a:lnTo>
                <a:lnTo>
                  <a:pt x="536435" y="612254"/>
                </a:lnTo>
                <a:lnTo>
                  <a:pt x="489534" y="639610"/>
                </a:lnTo>
                <a:lnTo>
                  <a:pt x="487235" y="648360"/>
                </a:lnTo>
                <a:lnTo>
                  <a:pt x="495185" y="661987"/>
                </a:lnTo>
                <a:lnTo>
                  <a:pt x="503936" y="664286"/>
                </a:lnTo>
                <a:lnTo>
                  <a:pt x="593140" y="612254"/>
                </a:lnTo>
                <a:lnTo>
                  <a:pt x="617639" y="59796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44"/>
          <p:cNvSpPr txBox="1"/>
          <p:nvPr/>
        </p:nvSpPr>
        <p:spPr>
          <a:xfrm>
            <a:off x="6558246" y="3540538"/>
            <a:ext cx="1770380"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6975">
            <a:spAutoFit/>
          </a:bodyPr>
          <a:lstStyle/>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Activation</a:t>
            </a:r>
            <a:endParaRPr sz="24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3600">
              <a:solidFill>
                <a:schemeClr val="dk1"/>
              </a:solidFill>
              <a:latin typeface="Arial"/>
              <a:ea typeface="Arial"/>
              <a:cs typeface="Arial"/>
              <a:sym typeface="Arial"/>
            </a:endParaRPr>
          </a:p>
          <a:p>
            <a:pPr indent="0" lvl="0" marL="41910" marR="0" rtl="0" algn="ctr">
              <a:lnSpc>
                <a:spcPct val="100000"/>
              </a:lnSpc>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nvGrpSpPr>
          <p:cNvPr id="1374" name="Google Shape;1374;p44"/>
          <p:cNvGrpSpPr/>
          <p:nvPr/>
        </p:nvGrpSpPr>
        <p:grpSpPr>
          <a:xfrm>
            <a:off x="7611784" y="4401003"/>
            <a:ext cx="509270" cy="432434"/>
            <a:chOff x="7611784" y="4401003"/>
            <a:chExt cx="509270" cy="432434"/>
          </a:xfrm>
        </p:grpSpPr>
        <p:sp>
          <p:nvSpPr>
            <p:cNvPr id="1375" name="Google Shape;1375;p44"/>
            <p:cNvSpPr/>
            <p:nvPr/>
          </p:nvSpPr>
          <p:spPr>
            <a:xfrm>
              <a:off x="7611784" y="4826475"/>
              <a:ext cx="226060" cy="0"/>
            </a:xfrm>
            <a:custGeom>
              <a:rect b="b" l="l" r="r" t="t"/>
              <a:pathLst>
                <a:path extrusionOk="0" h="120000" w="226059">
                  <a:moveTo>
                    <a:pt x="0" y="0"/>
                  </a:moveTo>
                  <a:lnTo>
                    <a:pt x="225708"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44"/>
            <p:cNvSpPr/>
            <p:nvPr/>
          </p:nvSpPr>
          <p:spPr>
            <a:xfrm>
              <a:off x="7824509" y="4401003"/>
              <a:ext cx="296545" cy="432434"/>
            </a:xfrm>
            <a:custGeom>
              <a:rect b="b" l="l" r="r" t="t"/>
              <a:pathLst>
                <a:path extrusionOk="0" h="432435" w="296545">
                  <a:moveTo>
                    <a:pt x="0" y="431822"/>
                  </a:moveTo>
                  <a:lnTo>
                    <a:pt x="296510"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7" name="Google Shape;1377;p44"/>
          <p:cNvSpPr/>
          <p:nvPr/>
        </p:nvSpPr>
        <p:spPr>
          <a:xfrm>
            <a:off x="6280505" y="4237868"/>
            <a:ext cx="278130" cy="171450"/>
          </a:xfrm>
          <a:custGeom>
            <a:rect b="b" l="l" r="r" t="t"/>
            <a:pathLst>
              <a:path extrusionOk="0" h="171450" w="278129">
                <a:moveTo>
                  <a:pt x="128161" y="0"/>
                </a:moveTo>
                <a:lnTo>
                  <a:pt x="120874" y="475"/>
                </a:lnTo>
                <a:lnTo>
                  <a:pt x="114296" y="3648"/>
                </a:lnTo>
                <a:lnTo>
                  <a:pt x="109266" y="9298"/>
                </a:lnTo>
                <a:lnTo>
                  <a:pt x="106823" y="16458"/>
                </a:lnTo>
                <a:lnTo>
                  <a:pt x="107299" y="23745"/>
                </a:lnTo>
                <a:lnTo>
                  <a:pt x="110472" y="30323"/>
                </a:lnTo>
                <a:lnTo>
                  <a:pt x="116123" y="35352"/>
                </a:lnTo>
                <a:lnTo>
                  <a:pt x="169557" y="66523"/>
                </a:lnTo>
                <a:lnTo>
                  <a:pt x="240022" y="66523"/>
                </a:lnTo>
                <a:lnTo>
                  <a:pt x="240022" y="104623"/>
                </a:lnTo>
                <a:lnTo>
                  <a:pt x="169557" y="104623"/>
                </a:lnTo>
                <a:lnTo>
                  <a:pt x="116123" y="135793"/>
                </a:lnTo>
                <a:lnTo>
                  <a:pt x="110472" y="140822"/>
                </a:lnTo>
                <a:lnTo>
                  <a:pt x="107299" y="147399"/>
                </a:lnTo>
                <a:lnTo>
                  <a:pt x="106823" y="154687"/>
                </a:lnTo>
                <a:lnTo>
                  <a:pt x="109266" y="161847"/>
                </a:lnTo>
                <a:lnTo>
                  <a:pt x="114296" y="167497"/>
                </a:lnTo>
                <a:lnTo>
                  <a:pt x="120873" y="170670"/>
                </a:lnTo>
                <a:lnTo>
                  <a:pt x="128161" y="171145"/>
                </a:lnTo>
                <a:lnTo>
                  <a:pt x="135321" y="168702"/>
                </a:lnTo>
                <a:lnTo>
                  <a:pt x="245171" y="104623"/>
                </a:lnTo>
                <a:lnTo>
                  <a:pt x="240022" y="104623"/>
                </a:lnTo>
                <a:lnTo>
                  <a:pt x="245173" y="104622"/>
                </a:lnTo>
                <a:lnTo>
                  <a:pt x="277829" y="85573"/>
                </a:lnTo>
                <a:lnTo>
                  <a:pt x="135321" y="2443"/>
                </a:lnTo>
                <a:lnTo>
                  <a:pt x="128161" y="0"/>
                </a:lnTo>
                <a:close/>
              </a:path>
              <a:path extrusionOk="0" h="171450" w="278129">
                <a:moveTo>
                  <a:pt x="202214" y="85573"/>
                </a:moveTo>
                <a:lnTo>
                  <a:pt x="169557" y="104623"/>
                </a:lnTo>
                <a:lnTo>
                  <a:pt x="240022" y="104623"/>
                </a:lnTo>
                <a:lnTo>
                  <a:pt x="240022" y="102028"/>
                </a:lnTo>
                <a:lnTo>
                  <a:pt x="230423" y="102028"/>
                </a:lnTo>
                <a:lnTo>
                  <a:pt x="202214" y="85573"/>
                </a:lnTo>
                <a:close/>
              </a:path>
              <a:path extrusionOk="0" h="171450" w="278129">
                <a:moveTo>
                  <a:pt x="0" y="66522"/>
                </a:moveTo>
                <a:lnTo>
                  <a:pt x="0" y="104622"/>
                </a:lnTo>
                <a:lnTo>
                  <a:pt x="169559" y="104622"/>
                </a:lnTo>
                <a:lnTo>
                  <a:pt x="202214" y="85573"/>
                </a:lnTo>
                <a:lnTo>
                  <a:pt x="169557" y="66523"/>
                </a:lnTo>
                <a:lnTo>
                  <a:pt x="0" y="66522"/>
                </a:lnTo>
                <a:close/>
              </a:path>
              <a:path extrusionOk="0" h="171450" w="278129">
                <a:moveTo>
                  <a:pt x="230423" y="69118"/>
                </a:moveTo>
                <a:lnTo>
                  <a:pt x="202214" y="85573"/>
                </a:lnTo>
                <a:lnTo>
                  <a:pt x="230423" y="102028"/>
                </a:lnTo>
                <a:lnTo>
                  <a:pt x="230423" y="69118"/>
                </a:lnTo>
                <a:close/>
              </a:path>
              <a:path extrusionOk="0" h="171450" w="278129">
                <a:moveTo>
                  <a:pt x="240022" y="69118"/>
                </a:moveTo>
                <a:lnTo>
                  <a:pt x="230423" y="69118"/>
                </a:lnTo>
                <a:lnTo>
                  <a:pt x="230423" y="102028"/>
                </a:lnTo>
                <a:lnTo>
                  <a:pt x="240022" y="102028"/>
                </a:lnTo>
                <a:lnTo>
                  <a:pt x="240022" y="69118"/>
                </a:lnTo>
                <a:close/>
              </a:path>
              <a:path extrusionOk="0" h="171450" w="278129">
                <a:moveTo>
                  <a:pt x="169557" y="66523"/>
                </a:moveTo>
                <a:lnTo>
                  <a:pt x="202214" y="85573"/>
                </a:lnTo>
                <a:lnTo>
                  <a:pt x="230423" y="69118"/>
                </a:lnTo>
                <a:lnTo>
                  <a:pt x="240022" y="69118"/>
                </a:lnTo>
                <a:lnTo>
                  <a:pt x="240022" y="66523"/>
                </a:lnTo>
                <a:lnTo>
                  <a:pt x="169557" y="6652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44"/>
          <p:cNvSpPr txBox="1"/>
          <p:nvPr/>
        </p:nvSpPr>
        <p:spPr>
          <a:xfrm>
            <a:off x="5074413" y="3538128"/>
            <a:ext cx="1205865" cy="1565910"/>
          </a:xfrm>
          <a:prstGeom prst="rect">
            <a:avLst/>
          </a:prstGeom>
          <a:solidFill>
            <a:srgbClr val="404040"/>
          </a:solidFill>
          <a:ln cap="flat" cmpd="sng" w="28575">
            <a:solidFill>
              <a:srgbClr val="000000"/>
            </a:solidFill>
            <a:prstDash val="solid"/>
            <a:round/>
            <a:headEnd len="sm" w="sm" type="none"/>
            <a:tailEnd len="sm" w="sm" type="none"/>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t/>
            </a:r>
            <a:endParaRPr sz="3750">
              <a:solidFill>
                <a:schemeClr val="dk1"/>
              </a:solidFill>
              <a:latin typeface="Times New Roman"/>
              <a:ea typeface="Times New Roman"/>
              <a:cs typeface="Times New Roman"/>
              <a:sym typeface="Times New Roman"/>
            </a:endParaRPr>
          </a:p>
          <a:p>
            <a:pPr indent="0" lvl="0" marL="345440" marR="0" rtl="0" algn="l">
              <a:lnSpc>
                <a:spcPct val="100000"/>
              </a:lnSpc>
              <a:spcBef>
                <a:spcPts val="5"/>
              </a:spcBef>
              <a:spcAft>
                <a:spcPts val="0"/>
              </a:spcAft>
              <a:buNone/>
            </a:pPr>
            <a:r>
              <a:rPr b="1" lang="en-US" sz="2800">
                <a:solidFill>
                  <a:srgbClr val="FFFFFF"/>
                </a:solidFill>
                <a:latin typeface="Arial"/>
                <a:ea typeface="Arial"/>
                <a:cs typeface="Arial"/>
                <a:sym typeface="Arial"/>
              </a:rPr>
              <a:t>BN</a:t>
            </a:r>
            <a:endParaRPr sz="2800">
              <a:solidFill>
                <a:schemeClr val="dk1"/>
              </a:solidFill>
              <a:latin typeface="Arial"/>
              <a:ea typeface="Arial"/>
              <a:cs typeface="Arial"/>
              <a:sym typeface="Arial"/>
            </a:endParaRPr>
          </a:p>
        </p:txBody>
      </p:sp>
      <p:sp>
        <p:nvSpPr>
          <p:cNvPr id="1379" name="Google Shape;1379;p44"/>
          <p:cNvSpPr/>
          <p:nvPr/>
        </p:nvSpPr>
        <p:spPr>
          <a:xfrm>
            <a:off x="4810728" y="4236829"/>
            <a:ext cx="264160" cy="171450"/>
          </a:xfrm>
          <a:custGeom>
            <a:rect b="b" l="l" r="r" t="t"/>
            <a:pathLst>
              <a:path extrusionOk="0" h="171450" w="264160">
                <a:moveTo>
                  <a:pt x="231025" y="65497"/>
                </a:moveTo>
                <a:lnTo>
                  <a:pt x="225793" y="65497"/>
                </a:lnTo>
                <a:lnTo>
                  <a:pt x="226141" y="103596"/>
                </a:lnTo>
                <a:lnTo>
                  <a:pt x="155679" y="104240"/>
                </a:lnTo>
                <a:lnTo>
                  <a:pt x="102533" y="135897"/>
                </a:lnTo>
                <a:lnTo>
                  <a:pt x="96928" y="140978"/>
                </a:lnTo>
                <a:lnTo>
                  <a:pt x="93815" y="147584"/>
                </a:lnTo>
                <a:lnTo>
                  <a:pt x="93406" y="154875"/>
                </a:lnTo>
                <a:lnTo>
                  <a:pt x="95915" y="162012"/>
                </a:lnTo>
                <a:lnTo>
                  <a:pt x="100996" y="167617"/>
                </a:lnTo>
                <a:lnTo>
                  <a:pt x="107602" y="170730"/>
                </a:lnTo>
                <a:lnTo>
                  <a:pt x="114893" y="171139"/>
                </a:lnTo>
                <a:lnTo>
                  <a:pt x="122030" y="168630"/>
                </a:lnTo>
                <a:lnTo>
                  <a:pt x="263772" y="84200"/>
                </a:lnTo>
                <a:lnTo>
                  <a:pt x="231025" y="65497"/>
                </a:lnTo>
                <a:close/>
              </a:path>
              <a:path extrusionOk="0" h="171450" w="264160">
                <a:moveTo>
                  <a:pt x="155332" y="66141"/>
                </a:moveTo>
                <a:lnTo>
                  <a:pt x="0" y="67562"/>
                </a:lnTo>
                <a:lnTo>
                  <a:pt x="349" y="105661"/>
                </a:lnTo>
                <a:lnTo>
                  <a:pt x="155679" y="104240"/>
                </a:lnTo>
                <a:lnTo>
                  <a:pt x="188161" y="84891"/>
                </a:lnTo>
                <a:lnTo>
                  <a:pt x="155332" y="66141"/>
                </a:lnTo>
                <a:close/>
              </a:path>
              <a:path extrusionOk="0" h="171450" w="264160">
                <a:moveTo>
                  <a:pt x="188161" y="84891"/>
                </a:moveTo>
                <a:lnTo>
                  <a:pt x="155679" y="104240"/>
                </a:lnTo>
                <a:lnTo>
                  <a:pt x="226141" y="103596"/>
                </a:lnTo>
                <a:lnTo>
                  <a:pt x="226118" y="101087"/>
                </a:lnTo>
                <a:lnTo>
                  <a:pt x="216519" y="101087"/>
                </a:lnTo>
                <a:lnTo>
                  <a:pt x="188161" y="84891"/>
                </a:lnTo>
                <a:close/>
              </a:path>
              <a:path extrusionOk="0" h="171450" w="264160">
                <a:moveTo>
                  <a:pt x="216218" y="68179"/>
                </a:moveTo>
                <a:lnTo>
                  <a:pt x="188161" y="84891"/>
                </a:lnTo>
                <a:lnTo>
                  <a:pt x="216519" y="101087"/>
                </a:lnTo>
                <a:lnTo>
                  <a:pt x="216218" y="68179"/>
                </a:lnTo>
                <a:close/>
              </a:path>
              <a:path extrusionOk="0" h="171450" w="264160">
                <a:moveTo>
                  <a:pt x="225817" y="68179"/>
                </a:moveTo>
                <a:lnTo>
                  <a:pt x="216218" y="68179"/>
                </a:lnTo>
                <a:lnTo>
                  <a:pt x="216519" y="101087"/>
                </a:lnTo>
                <a:lnTo>
                  <a:pt x="226118" y="101087"/>
                </a:lnTo>
                <a:lnTo>
                  <a:pt x="225817" y="68179"/>
                </a:lnTo>
                <a:close/>
              </a:path>
              <a:path extrusionOk="0" h="171450" w="264160">
                <a:moveTo>
                  <a:pt x="225793" y="65497"/>
                </a:moveTo>
                <a:lnTo>
                  <a:pt x="155332" y="66141"/>
                </a:lnTo>
                <a:lnTo>
                  <a:pt x="188161" y="84891"/>
                </a:lnTo>
                <a:lnTo>
                  <a:pt x="216218" y="68179"/>
                </a:lnTo>
                <a:lnTo>
                  <a:pt x="225817" y="68179"/>
                </a:lnTo>
                <a:lnTo>
                  <a:pt x="225793" y="65497"/>
                </a:lnTo>
                <a:close/>
              </a:path>
              <a:path extrusionOk="0" h="171450" w="264160">
                <a:moveTo>
                  <a:pt x="113328" y="0"/>
                </a:moveTo>
                <a:lnTo>
                  <a:pt x="106045" y="542"/>
                </a:lnTo>
                <a:lnTo>
                  <a:pt x="99497" y="3775"/>
                </a:lnTo>
                <a:lnTo>
                  <a:pt x="94519" y="9471"/>
                </a:lnTo>
                <a:lnTo>
                  <a:pt x="92142" y="16652"/>
                </a:lnTo>
                <a:lnTo>
                  <a:pt x="92684" y="23935"/>
                </a:lnTo>
                <a:lnTo>
                  <a:pt x="95917" y="30484"/>
                </a:lnTo>
                <a:lnTo>
                  <a:pt x="101613" y="35461"/>
                </a:lnTo>
                <a:lnTo>
                  <a:pt x="155332" y="66141"/>
                </a:lnTo>
                <a:lnTo>
                  <a:pt x="231025" y="65497"/>
                </a:lnTo>
                <a:lnTo>
                  <a:pt x="120510" y="2377"/>
                </a:lnTo>
                <a:lnTo>
                  <a:pt x="11332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80" name="Google Shape;1380;p44"/>
          <p:cNvGrpSpPr/>
          <p:nvPr/>
        </p:nvGrpSpPr>
        <p:grpSpPr>
          <a:xfrm>
            <a:off x="1921308" y="4131669"/>
            <a:ext cx="604520" cy="379095"/>
            <a:chOff x="1921308" y="4131669"/>
            <a:chExt cx="604520" cy="379095"/>
          </a:xfrm>
        </p:grpSpPr>
        <p:sp>
          <p:nvSpPr>
            <p:cNvPr id="1381" name="Google Shape;1381;p44"/>
            <p:cNvSpPr/>
            <p:nvPr/>
          </p:nvSpPr>
          <p:spPr>
            <a:xfrm>
              <a:off x="1921308" y="4131669"/>
              <a:ext cx="604520" cy="379095"/>
            </a:xfrm>
            <a:custGeom>
              <a:rect b="b" l="l" r="r" t="t"/>
              <a:pathLst>
                <a:path extrusionOk="0" h="379095" w="604519">
                  <a:moveTo>
                    <a:pt x="414807" y="0"/>
                  </a:moveTo>
                  <a:lnTo>
                    <a:pt x="414807" y="94679"/>
                  </a:lnTo>
                  <a:lnTo>
                    <a:pt x="0" y="94679"/>
                  </a:lnTo>
                  <a:lnTo>
                    <a:pt x="0" y="284040"/>
                  </a:lnTo>
                  <a:lnTo>
                    <a:pt x="414807" y="284040"/>
                  </a:lnTo>
                  <a:lnTo>
                    <a:pt x="414807" y="378720"/>
                  </a:lnTo>
                  <a:lnTo>
                    <a:pt x="604166" y="189359"/>
                  </a:lnTo>
                  <a:lnTo>
                    <a:pt x="414807" y="0"/>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4"/>
            <p:cNvSpPr/>
            <p:nvPr/>
          </p:nvSpPr>
          <p:spPr>
            <a:xfrm>
              <a:off x="1921308" y="4131669"/>
              <a:ext cx="604520" cy="379095"/>
            </a:xfrm>
            <a:custGeom>
              <a:rect b="b" l="l" r="r" t="t"/>
              <a:pathLst>
                <a:path extrusionOk="0" h="379095" w="604519">
                  <a:moveTo>
                    <a:pt x="414807" y="378720"/>
                  </a:moveTo>
                  <a:lnTo>
                    <a:pt x="414807" y="284040"/>
                  </a:lnTo>
                  <a:lnTo>
                    <a:pt x="0" y="284040"/>
                  </a:lnTo>
                  <a:lnTo>
                    <a:pt x="0" y="94680"/>
                  </a:lnTo>
                  <a:lnTo>
                    <a:pt x="414807" y="94680"/>
                  </a:lnTo>
                  <a:lnTo>
                    <a:pt x="414807" y="0"/>
                  </a:lnTo>
                  <a:lnTo>
                    <a:pt x="604167" y="189360"/>
                  </a:lnTo>
                  <a:lnTo>
                    <a:pt x="414807" y="378720"/>
                  </a:lnTo>
                  <a:close/>
                </a:path>
              </a:pathLst>
            </a:custGeom>
            <a:noFill/>
            <a:ln cap="flat" cmpd="sng" w="2540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83" name="Google Shape;1383;p44"/>
          <p:cNvSpPr txBox="1"/>
          <p:nvPr/>
        </p:nvSpPr>
        <p:spPr>
          <a:xfrm>
            <a:off x="1321593" y="5431028"/>
            <a:ext cx="6416675" cy="760095"/>
          </a:xfrm>
          <a:prstGeom prst="rect">
            <a:avLst/>
          </a:prstGeom>
          <a:noFill/>
          <a:ln>
            <a:noFill/>
          </a:ln>
        </p:spPr>
        <p:txBody>
          <a:bodyPr anchorCtr="0" anchor="t" bIns="0" lIns="0" spcFirstLastPara="1" rIns="0" wrap="square" tIns="9525">
            <a:spAutoFit/>
          </a:bodyPr>
          <a:lstStyle/>
          <a:p>
            <a:pPr indent="-228600" lvl="0" marL="241300" marR="5080" rtl="0" algn="l">
              <a:lnSpc>
                <a:spcPct val="100800"/>
              </a:lnSpc>
              <a:spcBef>
                <a:spcPts val="0"/>
              </a:spcBef>
              <a:spcAft>
                <a:spcPts val="0"/>
              </a:spcAft>
              <a:buNone/>
            </a:pPr>
            <a:r>
              <a:rPr lang="en-US" sz="2400">
                <a:solidFill>
                  <a:schemeClr val="dk1"/>
                </a:solidFill>
                <a:latin typeface="Arial"/>
                <a:ea typeface="Arial"/>
                <a:cs typeface="Arial"/>
                <a:sym typeface="Arial"/>
              </a:rPr>
              <a:t>Believed to be key to getting high accuracy and  faster training on very deep neural networks.</a:t>
            </a:r>
            <a:endParaRPr sz="2400">
              <a:solidFill>
                <a:schemeClr val="dk1"/>
              </a:solidFill>
              <a:latin typeface="Arial"/>
              <a:ea typeface="Arial"/>
              <a:cs typeface="Arial"/>
              <a:sym typeface="Arial"/>
            </a:endParaRPr>
          </a:p>
        </p:txBody>
      </p:sp>
      <p:sp>
        <p:nvSpPr>
          <p:cNvPr id="1384" name="Google Shape;1384;p44"/>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45"/>
          <p:cNvSpPr txBox="1"/>
          <p:nvPr>
            <p:ph type="title"/>
          </p:nvPr>
        </p:nvSpPr>
        <p:spPr>
          <a:xfrm>
            <a:off x="1803400" y="188467"/>
            <a:ext cx="55384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BN Layer Implementation</a:t>
            </a:r>
            <a:endParaRPr/>
          </a:p>
        </p:txBody>
      </p:sp>
      <p:sp>
        <p:nvSpPr>
          <p:cNvPr id="1390" name="Google Shape;1390;p45"/>
          <p:cNvSpPr txBox="1"/>
          <p:nvPr/>
        </p:nvSpPr>
        <p:spPr>
          <a:xfrm>
            <a:off x="535940" y="1011428"/>
            <a:ext cx="7804150" cy="760095"/>
          </a:xfrm>
          <a:prstGeom prst="rect">
            <a:avLst/>
          </a:prstGeom>
          <a:noFill/>
          <a:ln>
            <a:noFill/>
          </a:ln>
        </p:spPr>
        <p:txBody>
          <a:bodyPr anchorCtr="0" anchor="t" bIns="0" lIns="0" spcFirstLastPara="1" rIns="0" wrap="square" tIns="9525">
            <a:spAutoFit/>
          </a:bodyPr>
          <a:lstStyle/>
          <a:p>
            <a:pPr indent="-342900" lvl="0" marL="355600" marR="5080" rtl="0" algn="l">
              <a:lnSpc>
                <a:spcPct val="1008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normalized value is further scaled and shifted, the  parameters of which are learned from training</a:t>
            </a:r>
            <a:endParaRPr sz="2400">
              <a:solidFill>
                <a:schemeClr val="dk1"/>
              </a:solidFill>
              <a:latin typeface="Arial"/>
              <a:ea typeface="Arial"/>
              <a:cs typeface="Arial"/>
              <a:sym typeface="Arial"/>
            </a:endParaRPr>
          </a:p>
        </p:txBody>
      </p:sp>
      <p:grpSp>
        <p:nvGrpSpPr>
          <p:cNvPr id="1391" name="Google Shape;1391;p45"/>
          <p:cNvGrpSpPr/>
          <p:nvPr/>
        </p:nvGrpSpPr>
        <p:grpSpPr>
          <a:xfrm>
            <a:off x="810768" y="2879816"/>
            <a:ext cx="5096256" cy="1643416"/>
            <a:chOff x="810768" y="2879816"/>
            <a:chExt cx="5096256" cy="1643416"/>
          </a:xfrm>
        </p:grpSpPr>
        <p:pic>
          <p:nvPicPr>
            <p:cNvPr id="1392" name="Google Shape;1392;p45"/>
            <p:cNvPicPr preferRelativeResize="0"/>
            <p:nvPr/>
          </p:nvPicPr>
          <p:blipFill rotWithShape="1">
            <a:blip r:embed="rId3">
              <a:alphaModFix/>
            </a:blip>
            <a:srcRect b="0" l="0" r="0" t="0"/>
            <a:stretch/>
          </p:blipFill>
          <p:spPr>
            <a:xfrm>
              <a:off x="810768" y="3142488"/>
              <a:ext cx="5096256" cy="1380744"/>
            </a:xfrm>
            <a:prstGeom prst="rect">
              <a:avLst/>
            </a:prstGeom>
            <a:noFill/>
            <a:ln>
              <a:noFill/>
            </a:ln>
          </p:spPr>
        </p:pic>
        <p:sp>
          <p:nvSpPr>
            <p:cNvPr id="1393" name="Google Shape;1393;p45"/>
            <p:cNvSpPr/>
            <p:nvPr/>
          </p:nvSpPr>
          <p:spPr>
            <a:xfrm>
              <a:off x="3421870" y="2879816"/>
              <a:ext cx="207010" cy="313690"/>
            </a:xfrm>
            <a:custGeom>
              <a:rect b="b" l="l" r="r" t="t"/>
              <a:pathLst>
                <a:path extrusionOk="0" h="313689" w="207010">
                  <a:moveTo>
                    <a:pt x="27753" y="161169"/>
                  </a:moveTo>
                  <a:lnTo>
                    <a:pt x="18061" y="162105"/>
                  </a:lnTo>
                  <a:lnTo>
                    <a:pt x="9427" y="166607"/>
                  </a:lnTo>
                  <a:lnTo>
                    <a:pt x="2958" y="174347"/>
                  </a:lnTo>
                  <a:lnTo>
                    <a:pt x="0" y="183989"/>
                  </a:lnTo>
                  <a:lnTo>
                    <a:pt x="935" y="193681"/>
                  </a:lnTo>
                  <a:lnTo>
                    <a:pt x="5437" y="202315"/>
                  </a:lnTo>
                  <a:lnTo>
                    <a:pt x="13176" y="208783"/>
                  </a:lnTo>
                  <a:lnTo>
                    <a:pt x="206543" y="313659"/>
                  </a:lnTo>
                  <a:lnTo>
                    <a:pt x="206226" y="295708"/>
                  </a:lnTo>
                  <a:lnTo>
                    <a:pt x="184075" y="295708"/>
                  </a:lnTo>
                  <a:lnTo>
                    <a:pt x="174348" y="295246"/>
                  </a:lnTo>
                  <a:lnTo>
                    <a:pt x="165505" y="291171"/>
                  </a:lnTo>
                  <a:lnTo>
                    <a:pt x="158667" y="283756"/>
                  </a:lnTo>
                  <a:lnTo>
                    <a:pt x="109899" y="203452"/>
                  </a:lnTo>
                  <a:lnTo>
                    <a:pt x="37396" y="164128"/>
                  </a:lnTo>
                  <a:lnTo>
                    <a:pt x="27753" y="161169"/>
                  </a:lnTo>
                  <a:close/>
                </a:path>
                <a:path extrusionOk="0" h="313689" w="207010">
                  <a:moveTo>
                    <a:pt x="109899" y="203452"/>
                  </a:moveTo>
                  <a:lnTo>
                    <a:pt x="158667" y="283756"/>
                  </a:lnTo>
                  <a:lnTo>
                    <a:pt x="165505" y="291171"/>
                  </a:lnTo>
                  <a:lnTo>
                    <a:pt x="174348" y="295246"/>
                  </a:lnTo>
                  <a:lnTo>
                    <a:pt x="184075" y="295708"/>
                  </a:lnTo>
                  <a:lnTo>
                    <a:pt x="193561" y="292283"/>
                  </a:lnTo>
                  <a:lnTo>
                    <a:pt x="200976" y="285444"/>
                  </a:lnTo>
                  <a:lnTo>
                    <a:pt x="205051" y="276601"/>
                  </a:lnTo>
                  <a:lnTo>
                    <a:pt x="205316" y="271022"/>
                  </a:lnTo>
                  <a:lnTo>
                    <a:pt x="154981" y="271022"/>
                  </a:lnTo>
                  <a:lnTo>
                    <a:pt x="154211" y="227485"/>
                  </a:lnTo>
                  <a:lnTo>
                    <a:pt x="109899" y="203452"/>
                  </a:lnTo>
                  <a:close/>
                </a:path>
                <a:path extrusionOk="0" h="313689" w="207010">
                  <a:moveTo>
                    <a:pt x="176807" y="68769"/>
                  </a:moveTo>
                  <a:lnTo>
                    <a:pt x="166958" y="70940"/>
                  </a:lnTo>
                  <a:lnTo>
                    <a:pt x="158982" y="76526"/>
                  </a:lnTo>
                  <a:lnTo>
                    <a:pt x="153682" y="84694"/>
                  </a:lnTo>
                  <a:lnTo>
                    <a:pt x="151861" y="94615"/>
                  </a:lnTo>
                  <a:lnTo>
                    <a:pt x="153320" y="177084"/>
                  </a:lnTo>
                  <a:lnTo>
                    <a:pt x="202087" y="257388"/>
                  </a:lnTo>
                  <a:lnTo>
                    <a:pt x="205513" y="266875"/>
                  </a:lnTo>
                  <a:lnTo>
                    <a:pt x="205051" y="276601"/>
                  </a:lnTo>
                  <a:lnTo>
                    <a:pt x="200976" y="285444"/>
                  </a:lnTo>
                  <a:lnTo>
                    <a:pt x="193561" y="292283"/>
                  </a:lnTo>
                  <a:lnTo>
                    <a:pt x="184075" y="295708"/>
                  </a:lnTo>
                  <a:lnTo>
                    <a:pt x="206226" y="295708"/>
                  </a:lnTo>
                  <a:lnTo>
                    <a:pt x="202653" y="93717"/>
                  </a:lnTo>
                  <a:lnTo>
                    <a:pt x="200483" y="83867"/>
                  </a:lnTo>
                  <a:lnTo>
                    <a:pt x="194897" y="75891"/>
                  </a:lnTo>
                  <a:lnTo>
                    <a:pt x="186728" y="70590"/>
                  </a:lnTo>
                  <a:lnTo>
                    <a:pt x="176807" y="68769"/>
                  </a:lnTo>
                  <a:close/>
                </a:path>
                <a:path extrusionOk="0" h="313689" w="207010">
                  <a:moveTo>
                    <a:pt x="154211" y="227485"/>
                  </a:moveTo>
                  <a:lnTo>
                    <a:pt x="154981" y="271022"/>
                  </a:lnTo>
                  <a:lnTo>
                    <a:pt x="192487" y="248244"/>
                  </a:lnTo>
                  <a:lnTo>
                    <a:pt x="154211" y="227485"/>
                  </a:lnTo>
                  <a:close/>
                </a:path>
                <a:path extrusionOk="0" h="313689" w="207010">
                  <a:moveTo>
                    <a:pt x="153320" y="177084"/>
                  </a:moveTo>
                  <a:lnTo>
                    <a:pt x="154211" y="227485"/>
                  </a:lnTo>
                  <a:lnTo>
                    <a:pt x="192487" y="248244"/>
                  </a:lnTo>
                  <a:lnTo>
                    <a:pt x="154981" y="271022"/>
                  </a:lnTo>
                  <a:lnTo>
                    <a:pt x="205316" y="271022"/>
                  </a:lnTo>
                  <a:lnTo>
                    <a:pt x="205513" y="266875"/>
                  </a:lnTo>
                  <a:lnTo>
                    <a:pt x="202087" y="257388"/>
                  </a:lnTo>
                  <a:lnTo>
                    <a:pt x="153320" y="177084"/>
                  </a:lnTo>
                  <a:close/>
                </a:path>
                <a:path extrusionOk="0" h="313689" w="207010">
                  <a:moveTo>
                    <a:pt x="27629" y="0"/>
                  </a:moveTo>
                  <a:lnTo>
                    <a:pt x="18143" y="3425"/>
                  </a:lnTo>
                  <a:lnTo>
                    <a:pt x="10728" y="10263"/>
                  </a:lnTo>
                  <a:lnTo>
                    <a:pt x="6653" y="19107"/>
                  </a:lnTo>
                  <a:lnTo>
                    <a:pt x="6191" y="28833"/>
                  </a:lnTo>
                  <a:lnTo>
                    <a:pt x="9617" y="38320"/>
                  </a:lnTo>
                  <a:lnTo>
                    <a:pt x="109899" y="203452"/>
                  </a:lnTo>
                  <a:lnTo>
                    <a:pt x="154211" y="227485"/>
                  </a:lnTo>
                  <a:lnTo>
                    <a:pt x="153320" y="177084"/>
                  </a:lnTo>
                  <a:lnTo>
                    <a:pt x="53037" y="11951"/>
                  </a:lnTo>
                  <a:lnTo>
                    <a:pt x="46199" y="4536"/>
                  </a:lnTo>
                  <a:lnTo>
                    <a:pt x="37356" y="461"/>
                  </a:lnTo>
                  <a:lnTo>
                    <a:pt x="27629"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4" name="Google Shape;1394;p45"/>
          <p:cNvSpPr txBox="1"/>
          <p:nvPr/>
        </p:nvSpPr>
        <p:spPr>
          <a:xfrm>
            <a:off x="2115883" y="2383028"/>
            <a:ext cx="153479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data mean</a:t>
            </a:r>
            <a:endParaRPr sz="2400">
              <a:solidFill>
                <a:schemeClr val="dk1"/>
              </a:solidFill>
              <a:latin typeface="Arial"/>
              <a:ea typeface="Arial"/>
              <a:cs typeface="Arial"/>
              <a:sym typeface="Arial"/>
            </a:endParaRPr>
          </a:p>
        </p:txBody>
      </p:sp>
      <p:sp>
        <p:nvSpPr>
          <p:cNvPr id="1395" name="Google Shape;1395;p45"/>
          <p:cNvSpPr txBox="1"/>
          <p:nvPr/>
        </p:nvSpPr>
        <p:spPr>
          <a:xfrm>
            <a:off x="729452" y="4611116"/>
            <a:ext cx="195072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C00000"/>
                </a:solidFill>
                <a:latin typeface="Arial"/>
                <a:ea typeface="Arial"/>
                <a:cs typeface="Arial"/>
                <a:sym typeface="Arial"/>
              </a:rPr>
              <a:t>data std. dev.</a:t>
            </a:r>
            <a:endParaRPr sz="2400">
              <a:solidFill>
                <a:schemeClr val="dk1"/>
              </a:solidFill>
              <a:latin typeface="Arial"/>
              <a:ea typeface="Arial"/>
              <a:cs typeface="Arial"/>
              <a:sym typeface="Arial"/>
            </a:endParaRPr>
          </a:p>
        </p:txBody>
      </p:sp>
      <p:grpSp>
        <p:nvGrpSpPr>
          <p:cNvPr id="1396" name="Google Shape;1396;p45"/>
          <p:cNvGrpSpPr/>
          <p:nvPr/>
        </p:nvGrpSpPr>
        <p:grpSpPr>
          <a:xfrm>
            <a:off x="2639686" y="3052762"/>
            <a:ext cx="3203368" cy="1602528"/>
            <a:chOff x="2639686" y="3052762"/>
            <a:chExt cx="3203368" cy="1602528"/>
          </a:xfrm>
        </p:grpSpPr>
        <p:sp>
          <p:nvSpPr>
            <p:cNvPr id="1397" name="Google Shape;1397;p45"/>
            <p:cNvSpPr/>
            <p:nvPr/>
          </p:nvSpPr>
          <p:spPr>
            <a:xfrm>
              <a:off x="2639686" y="4297785"/>
              <a:ext cx="210185" cy="357505"/>
            </a:xfrm>
            <a:custGeom>
              <a:rect b="b" l="l" r="r" t="t"/>
              <a:pathLst>
                <a:path extrusionOk="0" h="357504" w="210185">
                  <a:moveTo>
                    <a:pt x="153454" y="89158"/>
                  </a:moveTo>
                  <a:lnTo>
                    <a:pt x="110665" y="115806"/>
                  </a:lnTo>
                  <a:lnTo>
                    <a:pt x="2850" y="320034"/>
                  </a:lnTo>
                  <a:lnTo>
                    <a:pt x="0" y="329709"/>
                  </a:lnTo>
                  <a:lnTo>
                    <a:pt x="1044" y="339390"/>
                  </a:lnTo>
                  <a:lnTo>
                    <a:pt x="5642" y="347973"/>
                  </a:lnTo>
                  <a:lnTo>
                    <a:pt x="13454" y="354354"/>
                  </a:lnTo>
                  <a:lnTo>
                    <a:pt x="23129" y="357204"/>
                  </a:lnTo>
                  <a:lnTo>
                    <a:pt x="32810" y="356160"/>
                  </a:lnTo>
                  <a:lnTo>
                    <a:pt x="41393" y="351562"/>
                  </a:lnTo>
                  <a:lnTo>
                    <a:pt x="47774" y="343750"/>
                  </a:lnTo>
                  <a:lnTo>
                    <a:pt x="155588" y="139522"/>
                  </a:lnTo>
                  <a:lnTo>
                    <a:pt x="153454" y="89158"/>
                  </a:lnTo>
                  <a:close/>
                </a:path>
                <a:path extrusionOk="0" h="357504" w="210185">
                  <a:moveTo>
                    <a:pt x="201338" y="19267"/>
                  </a:moveTo>
                  <a:lnTo>
                    <a:pt x="179171" y="19267"/>
                  </a:lnTo>
                  <a:lnTo>
                    <a:pt x="188846" y="22117"/>
                  </a:lnTo>
                  <a:lnTo>
                    <a:pt x="196657" y="28498"/>
                  </a:lnTo>
                  <a:lnTo>
                    <a:pt x="201256" y="37081"/>
                  </a:lnTo>
                  <a:lnTo>
                    <a:pt x="202301" y="46762"/>
                  </a:lnTo>
                  <a:lnTo>
                    <a:pt x="199450" y="56437"/>
                  </a:lnTo>
                  <a:lnTo>
                    <a:pt x="155588" y="139522"/>
                  </a:lnTo>
                  <a:lnTo>
                    <a:pt x="159081" y="221931"/>
                  </a:lnTo>
                  <a:lnTo>
                    <a:pt x="161493" y="231724"/>
                  </a:lnTo>
                  <a:lnTo>
                    <a:pt x="167273" y="239560"/>
                  </a:lnTo>
                  <a:lnTo>
                    <a:pt x="175570" y="244657"/>
                  </a:lnTo>
                  <a:lnTo>
                    <a:pt x="185532" y="246232"/>
                  </a:lnTo>
                  <a:lnTo>
                    <a:pt x="195326" y="243819"/>
                  </a:lnTo>
                  <a:lnTo>
                    <a:pt x="203162" y="238039"/>
                  </a:lnTo>
                  <a:lnTo>
                    <a:pt x="208259" y="229742"/>
                  </a:lnTo>
                  <a:lnTo>
                    <a:pt x="209835" y="219779"/>
                  </a:lnTo>
                  <a:lnTo>
                    <a:pt x="201338" y="19267"/>
                  </a:lnTo>
                  <a:close/>
                </a:path>
                <a:path extrusionOk="0" h="357504" w="210185">
                  <a:moveTo>
                    <a:pt x="200522" y="0"/>
                  </a:moveTo>
                  <a:lnTo>
                    <a:pt x="13795" y="116288"/>
                  </a:lnTo>
                  <a:lnTo>
                    <a:pt x="6458" y="123209"/>
                  </a:lnTo>
                  <a:lnTo>
                    <a:pt x="2482" y="132097"/>
                  </a:lnTo>
                  <a:lnTo>
                    <a:pt x="2130" y="141828"/>
                  </a:lnTo>
                  <a:lnTo>
                    <a:pt x="5662" y="151276"/>
                  </a:lnTo>
                  <a:lnTo>
                    <a:pt x="12583" y="158613"/>
                  </a:lnTo>
                  <a:lnTo>
                    <a:pt x="21471" y="162589"/>
                  </a:lnTo>
                  <a:lnTo>
                    <a:pt x="31202" y="162942"/>
                  </a:lnTo>
                  <a:lnTo>
                    <a:pt x="40649" y="159410"/>
                  </a:lnTo>
                  <a:lnTo>
                    <a:pt x="110665" y="115806"/>
                  </a:lnTo>
                  <a:lnTo>
                    <a:pt x="154526" y="32721"/>
                  </a:lnTo>
                  <a:lnTo>
                    <a:pt x="160907" y="24910"/>
                  </a:lnTo>
                  <a:lnTo>
                    <a:pt x="169490" y="20311"/>
                  </a:lnTo>
                  <a:lnTo>
                    <a:pt x="179171" y="19267"/>
                  </a:lnTo>
                  <a:lnTo>
                    <a:pt x="201338" y="19267"/>
                  </a:lnTo>
                  <a:lnTo>
                    <a:pt x="200522" y="0"/>
                  </a:lnTo>
                  <a:close/>
                </a:path>
                <a:path extrusionOk="0" h="357504" w="210185">
                  <a:moveTo>
                    <a:pt x="202181" y="45655"/>
                  </a:moveTo>
                  <a:lnTo>
                    <a:pt x="151610" y="45655"/>
                  </a:lnTo>
                  <a:lnTo>
                    <a:pt x="190415" y="66140"/>
                  </a:lnTo>
                  <a:lnTo>
                    <a:pt x="153454" y="89158"/>
                  </a:lnTo>
                  <a:lnTo>
                    <a:pt x="155588" y="139522"/>
                  </a:lnTo>
                  <a:lnTo>
                    <a:pt x="199450" y="56437"/>
                  </a:lnTo>
                  <a:lnTo>
                    <a:pt x="202301" y="46762"/>
                  </a:lnTo>
                  <a:lnTo>
                    <a:pt x="202181" y="45655"/>
                  </a:lnTo>
                  <a:close/>
                </a:path>
                <a:path extrusionOk="0" h="357504" w="210185">
                  <a:moveTo>
                    <a:pt x="179171" y="19267"/>
                  </a:moveTo>
                  <a:lnTo>
                    <a:pt x="169490" y="20311"/>
                  </a:lnTo>
                  <a:lnTo>
                    <a:pt x="160907" y="24910"/>
                  </a:lnTo>
                  <a:lnTo>
                    <a:pt x="154526" y="32721"/>
                  </a:lnTo>
                  <a:lnTo>
                    <a:pt x="110665" y="115806"/>
                  </a:lnTo>
                  <a:lnTo>
                    <a:pt x="153454" y="89158"/>
                  </a:lnTo>
                  <a:lnTo>
                    <a:pt x="151610" y="45655"/>
                  </a:lnTo>
                  <a:lnTo>
                    <a:pt x="202181" y="45655"/>
                  </a:lnTo>
                  <a:lnTo>
                    <a:pt x="201256" y="37081"/>
                  </a:lnTo>
                  <a:lnTo>
                    <a:pt x="196657" y="28498"/>
                  </a:lnTo>
                  <a:lnTo>
                    <a:pt x="188846" y="22117"/>
                  </a:lnTo>
                  <a:lnTo>
                    <a:pt x="179171" y="19267"/>
                  </a:lnTo>
                  <a:close/>
                </a:path>
                <a:path extrusionOk="0" h="357504" w="210185">
                  <a:moveTo>
                    <a:pt x="151610" y="45655"/>
                  </a:moveTo>
                  <a:lnTo>
                    <a:pt x="153454" y="89158"/>
                  </a:lnTo>
                  <a:lnTo>
                    <a:pt x="190415" y="66140"/>
                  </a:lnTo>
                  <a:lnTo>
                    <a:pt x="151610" y="45655"/>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45"/>
            <p:cNvSpPr/>
            <p:nvPr/>
          </p:nvSpPr>
          <p:spPr>
            <a:xfrm>
              <a:off x="4613059" y="3052762"/>
              <a:ext cx="1229995" cy="1191260"/>
            </a:xfrm>
            <a:custGeom>
              <a:rect b="b" l="l" r="r" t="t"/>
              <a:pathLst>
                <a:path extrusionOk="0" h="1191260" w="1229995">
                  <a:moveTo>
                    <a:pt x="266611" y="28130"/>
                  </a:moveTo>
                  <a:lnTo>
                    <a:pt x="265849" y="18427"/>
                  </a:lnTo>
                  <a:lnTo>
                    <a:pt x="261480" y="9715"/>
                  </a:lnTo>
                  <a:lnTo>
                    <a:pt x="253860" y="3124"/>
                  </a:lnTo>
                  <a:lnTo>
                    <a:pt x="244259" y="0"/>
                  </a:lnTo>
                  <a:lnTo>
                    <a:pt x="234556" y="774"/>
                  </a:lnTo>
                  <a:lnTo>
                    <a:pt x="225844" y="5130"/>
                  </a:lnTo>
                  <a:lnTo>
                    <a:pt x="219252" y="12763"/>
                  </a:lnTo>
                  <a:lnTo>
                    <a:pt x="51981" y="309232"/>
                  </a:lnTo>
                  <a:lnTo>
                    <a:pt x="50787" y="226758"/>
                  </a:lnTo>
                  <a:lnTo>
                    <a:pt x="48653" y="216903"/>
                  </a:lnTo>
                  <a:lnTo>
                    <a:pt x="43091" y="208915"/>
                  </a:lnTo>
                  <a:lnTo>
                    <a:pt x="34937" y="203581"/>
                  </a:lnTo>
                  <a:lnTo>
                    <a:pt x="25031" y="201726"/>
                  </a:lnTo>
                  <a:lnTo>
                    <a:pt x="15176" y="203873"/>
                  </a:lnTo>
                  <a:lnTo>
                    <a:pt x="7175" y="209423"/>
                  </a:lnTo>
                  <a:lnTo>
                    <a:pt x="1854" y="217576"/>
                  </a:lnTo>
                  <a:lnTo>
                    <a:pt x="0" y="227495"/>
                  </a:lnTo>
                  <a:lnTo>
                    <a:pt x="3162" y="447446"/>
                  </a:lnTo>
                  <a:lnTo>
                    <a:pt x="193065" y="336423"/>
                  </a:lnTo>
                  <a:lnTo>
                    <a:pt x="205435" y="311226"/>
                  </a:lnTo>
                  <a:lnTo>
                    <a:pt x="202171" y="301675"/>
                  </a:lnTo>
                  <a:lnTo>
                    <a:pt x="96215" y="334200"/>
                  </a:lnTo>
                  <a:lnTo>
                    <a:pt x="263499" y="37719"/>
                  </a:lnTo>
                  <a:lnTo>
                    <a:pt x="266611" y="28130"/>
                  </a:lnTo>
                  <a:close/>
                </a:path>
                <a:path extrusionOk="0" h="1191260" w="1229995">
                  <a:moveTo>
                    <a:pt x="1229906" y="1169136"/>
                  </a:moveTo>
                  <a:lnTo>
                    <a:pt x="1229321" y="1159421"/>
                  </a:lnTo>
                  <a:lnTo>
                    <a:pt x="1224889" y="1150353"/>
                  </a:lnTo>
                  <a:lnTo>
                    <a:pt x="1055281" y="929106"/>
                  </a:lnTo>
                  <a:lnTo>
                    <a:pt x="1131608" y="960361"/>
                  </a:lnTo>
                  <a:lnTo>
                    <a:pt x="1166634" y="936586"/>
                  </a:lnTo>
                  <a:lnTo>
                    <a:pt x="1164666" y="927049"/>
                  </a:lnTo>
                  <a:lnTo>
                    <a:pt x="1159256" y="918946"/>
                  </a:lnTo>
                  <a:lnTo>
                    <a:pt x="1150861" y="913358"/>
                  </a:lnTo>
                  <a:lnTo>
                    <a:pt x="983488" y="844816"/>
                  </a:lnTo>
                  <a:lnTo>
                    <a:pt x="947293" y="829995"/>
                  </a:lnTo>
                  <a:lnTo>
                    <a:pt x="974928" y="1048219"/>
                  </a:lnTo>
                  <a:lnTo>
                    <a:pt x="978154" y="1057783"/>
                  </a:lnTo>
                  <a:lnTo>
                    <a:pt x="984567" y="1065110"/>
                  </a:lnTo>
                  <a:lnTo>
                    <a:pt x="993254" y="1069492"/>
                  </a:lnTo>
                  <a:lnTo>
                    <a:pt x="1003312" y="1070229"/>
                  </a:lnTo>
                  <a:lnTo>
                    <a:pt x="1012875" y="1067015"/>
                  </a:lnTo>
                  <a:lnTo>
                    <a:pt x="1020203" y="1060602"/>
                  </a:lnTo>
                  <a:lnTo>
                    <a:pt x="1024585" y="1051902"/>
                  </a:lnTo>
                  <a:lnTo>
                    <a:pt x="1025321" y="1041844"/>
                  </a:lnTo>
                  <a:lnTo>
                    <a:pt x="1014958" y="960018"/>
                  </a:lnTo>
                  <a:lnTo>
                    <a:pt x="1184567" y="1181265"/>
                  </a:lnTo>
                  <a:lnTo>
                    <a:pt x="1192174" y="1187894"/>
                  </a:lnTo>
                  <a:lnTo>
                    <a:pt x="1201407" y="1190993"/>
                  </a:lnTo>
                  <a:lnTo>
                    <a:pt x="1211122" y="1190396"/>
                  </a:lnTo>
                  <a:lnTo>
                    <a:pt x="1220177" y="1185964"/>
                  </a:lnTo>
                  <a:lnTo>
                    <a:pt x="1226820" y="1178369"/>
                  </a:lnTo>
                  <a:lnTo>
                    <a:pt x="1229906" y="1169136"/>
                  </a:lnTo>
                  <a:close/>
                </a:path>
              </a:pathLst>
            </a:custGeom>
            <a:solidFill>
              <a:srgbClr val="3760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9" name="Google Shape;1399;p45"/>
          <p:cNvSpPr txBox="1"/>
          <p:nvPr/>
        </p:nvSpPr>
        <p:spPr>
          <a:xfrm>
            <a:off x="4570012" y="2520188"/>
            <a:ext cx="28879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376092"/>
                </a:solidFill>
                <a:latin typeface="Arial"/>
                <a:ea typeface="Arial"/>
                <a:cs typeface="Arial"/>
                <a:sym typeface="Arial"/>
              </a:rPr>
              <a:t>learned scale factor</a:t>
            </a:r>
            <a:endParaRPr sz="2400">
              <a:solidFill>
                <a:schemeClr val="dk1"/>
              </a:solidFill>
              <a:latin typeface="Arial"/>
              <a:ea typeface="Arial"/>
              <a:cs typeface="Arial"/>
              <a:sym typeface="Arial"/>
            </a:endParaRPr>
          </a:p>
        </p:txBody>
      </p:sp>
      <p:sp>
        <p:nvSpPr>
          <p:cNvPr id="1400" name="Google Shape;1400;p45"/>
          <p:cNvSpPr txBox="1"/>
          <p:nvPr/>
        </p:nvSpPr>
        <p:spPr>
          <a:xfrm>
            <a:off x="3355020" y="4174642"/>
            <a:ext cx="4345305" cy="1119505"/>
          </a:xfrm>
          <a:prstGeom prst="rect">
            <a:avLst/>
          </a:prstGeom>
          <a:noFill/>
          <a:ln>
            <a:noFill/>
          </a:ln>
        </p:spPr>
        <p:txBody>
          <a:bodyPr anchorCtr="0" anchor="t" bIns="0" lIns="0" spcFirstLastPara="1" rIns="0" wrap="square" tIns="76825">
            <a:spAutoFit/>
          </a:bodyPr>
          <a:lstStyle/>
          <a:p>
            <a:pPr indent="0" lvl="0" marL="1590675" marR="0" rtl="0" algn="l">
              <a:lnSpc>
                <a:spcPct val="100000"/>
              </a:lnSpc>
              <a:spcBef>
                <a:spcPts val="0"/>
              </a:spcBef>
              <a:spcAft>
                <a:spcPts val="0"/>
              </a:spcAft>
              <a:buNone/>
            </a:pPr>
            <a:r>
              <a:rPr b="1" lang="en-US" sz="2400">
                <a:solidFill>
                  <a:srgbClr val="376092"/>
                </a:solidFill>
                <a:latin typeface="Arial"/>
                <a:ea typeface="Arial"/>
                <a:cs typeface="Arial"/>
                <a:sym typeface="Arial"/>
              </a:rPr>
              <a:t>learned shift factor</a:t>
            </a:r>
            <a:endParaRPr sz="2400">
              <a:solidFill>
                <a:schemeClr val="dk1"/>
              </a:solidFill>
              <a:latin typeface="Arial"/>
              <a:ea typeface="Arial"/>
              <a:cs typeface="Arial"/>
              <a:sym typeface="Arial"/>
            </a:endParaRPr>
          </a:p>
          <a:p>
            <a:pPr indent="0" lvl="0" marL="12700" marR="1816100" rtl="0" algn="l">
              <a:lnSpc>
                <a:spcPct val="100000"/>
              </a:lnSpc>
              <a:spcBef>
                <a:spcPts val="425"/>
              </a:spcBef>
              <a:spcAft>
                <a:spcPts val="0"/>
              </a:spcAft>
              <a:buNone/>
            </a:pPr>
            <a:r>
              <a:rPr b="1" lang="en-US" sz="2000">
                <a:solidFill>
                  <a:srgbClr val="7F7F7F"/>
                </a:solidFill>
                <a:latin typeface="Arial"/>
                <a:ea typeface="Arial"/>
                <a:cs typeface="Arial"/>
                <a:sym typeface="Arial"/>
              </a:rPr>
              <a:t>small const. to avoid  numerical problems</a:t>
            </a:r>
            <a:endParaRPr sz="2000">
              <a:solidFill>
                <a:schemeClr val="dk1"/>
              </a:solidFill>
              <a:latin typeface="Arial"/>
              <a:ea typeface="Arial"/>
              <a:cs typeface="Arial"/>
              <a:sym typeface="Arial"/>
            </a:endParaRPr>
          </a:p>
        </p:txBody>
      </p:sp>
      <p:sp>
        <p:nvSpPr>
          <p:cNvPr id="1401" name="Google Shape;1401;p45"/>
          <p:cNvSpPr/>
          <p:nvPr/>
        </p:nvSpPr>
        <p:spPr>
          <a:xfrm>
            <a:off x="3871869" y="4302705"/>
            <a:ext cx="210185" cy="367665"/>
          </a:xfrm>
          <a:custGeom>
            <a:rect b="b" l="l" r="r" t="t"/>
            <a:pathLst>
              <a:path extrusionOk="0" h="367664" w="210185">
                <a:moveTo>
                  <a:pt x="149821" y="90417"/>
                </a:moveTo>
                <a:lnTo>
                  <a:pt x="107778" y="118230"/>
                </a:lnTo>
                <a:lnTo>
                  <a:pt x="3001" y="330636"/>
                </a:lnTo>
                <a:lnTo>
                  <a:pt x="417" y="340386"/>
                </a:lnTo>
                <a:lnTo>
                  <a:pt x="1727" y="350035"/>
                </a:lnTo>
                <a:lnTo>
                  <a:pt x="6560" y="358488"/>
                </a:lnTo>
                <a:lnTo>
                  <a:pt x="14544" y="364652"/>
                </a:lnTo>
                <a:lnTo>
                  <a:pt x="24294" y="367236"/>
                </a:lnTo>
                <a:lnTo>
                  <a:pt x="33943" y="365926"/>
                </a:lnTo>
                <a:lnTo>
                  <a:pt x="42396" y="361094"/>
                </a:lnTo>
                <a:lnTo>
                  <a:pt x="48560" y="353110"/>
                </a:lnTo>
                <a:lnTo>
                  <a:pt x="153337" y="140704"/>
                </a:lnTo>
                <a:lnTo>
                  <a:pt x="149821" y="90417"/>
                </a:lnTo>
                <a:close/>
              </a:path>
              <a:path extrusionOk="0" h="367664" w="210185">
                <a:moveTo>
                  <a:pt x="195810" y="19845"/>
                </a:moveTo>
                <a:lnTo>
                  <a:pt x="173608" y="19845"/>
                </a:lnTo>
                <a:lnTo>
                  <a:pt x="183358" y="22429"/>
                </a:lnTo>
                <a:lnTo>
                  <a:pt x="191342" y="28593"/>
                </a:lnTo>
                <a:lnTo>
                  <a:pt x="196175" y="37046"/>
                </a:lnTo>
                <a:lnTo>
                  <a:pt x="197485" y="46695"/>
                </a:lnTo>
                <a:lnTo>
                  <a:pt x="194901" y="56445"/>
                </a:lnTo>
                <a:lnTo>
                  <a:pt x="153337" y="140704"/>
                </a:lnTo>
                <a:lnTo>
                  <a:pt x="159091" y="222984"/>
                </a:lnTo>
                <a:lnTo>
                  <a:pt x="161771" y="232707"/>
                </a:lnTo>
                <a:lnTo>
                  <a:pt x="167765" y="240382"/>
                </a:lnTo>
                <a:lnTo>
                  <a:pt x="176199" y="245249"/>
                </a:lnTo>
                <a:lnTo>
                  <a:pt x="186200" y="246551"/>
                </a:lnTo>
                <a:lnTo>
                  <a:pt x="195924" y="243870"/>
                </a:lnTo>
                <a:lnTo>
                  <a:pt x="203598" y="237876"/>
                </a:lnTo>
                <a:lnTo>
                  <a:pt x="208465" y="229442"/>
                </a:lnTo>
                <a:lnTo>
                  <a:pt x="209766" y="219440"/>
                </a:lnTo>
                <a:lnTo>
                  <a:pt x="195810" y="19845"/>
                </a:lnTo>
                <a:close/>
              </a:path>
              <a:path extrusionOk="0" h="367664" w="210185">
                <a:moveTo>
                  <a:pt x="194422" y="0"/>
                </a:moveTo>
                <a:lnTo>
                  <a:pt x="10959" y="121371"/>
                </a:lnTo>
                <a:lnTo>
                  <a:pt x="3815" y="128491"/>
                </a:lnTo>
                <a:lnTo>
                  <a:pt x="85" y="137485"/>
                </a:lnTo>
                <a:lnTo>
                  <a:pt x="0" y="147222"/>
                </a:lnTo>
                <a:lnTo>
                  <a:pt x="3790" y="156569"/>
                </a:lnTo>
                <a:lnTo>
                  <a:pt x="10910" y="163714"/>
                </a:lnTo>
                <a:lnTo>
                  <a:pt x="19904" y="167444"/>
                </a:lnTo>
                <a:lnTo>
                  <a:pt x="29641" y="167529"/>
                </a:lnTo>
                <a:lnTo>
                  <a:pt x="39027" y="163714"/>
                </a:lnTo>
                <a:lnTo>
                  <a:pt x="107778" y="118230"/>
                </a:lnTo>
                <a:lnTo>
                  <a:pt x="149342" y="33971"/>
                </a:lnTo>
                <a:lnTo>
                  <a:pt x="155506" y="25987"/>
                </a:lnTo>
                <a:lnTo>
                  <a:pt x="163960" y="21155"/>
                </a:lnTo>
                <a:lnTo>
                  <a:pt x="173608" y="19845"/>
                </a:lnTo>
                <a:lnTo>
                  <a:pt x="195810" y="19845"/>
                </a:lnTo>
                <a:lnTo>
                  <a:pt x="194422" y="0"/>
                </a:lnTo>
                <a:close/>
              </a:path>
              <a:path extrusionOk="0" h="367664" w="210185">
                <a:moveTo>
                  <a:pt x="197410" y="46979"/>
                </a:moveTo>
                <a:lnTo>
                  <a:pt x="146783" y="46979"/>
                </a:lnTo>
                <a:lnTo>
                  <a:pt x="186137" y="66391"/>
                </a:lnTo>
                <a:lnTo>
                  <a:pt x="149821" y="90417"/>
                </a:lnTo>
                <a:lnTo>
                  <a:pt x="153337" y="140704"/>
                </a:lnTo>
                <a:lnTo>
                  <a:pt x="194901" y="56445"/>
                </a:lnTo>
                <a:lnTo>
                  <a:pt x="197410" y="46979"/>
                </a:lnTo>
                <a:close/>
              </a:path>
              <a:path extrusionOk="0" h="367664" w="210185">
                <a:moveTo>
                  <a:pt x="173608" y="19845"/>
                </a:moveTo>
                <a:lnTo>
                  <a:pt x="163960" y="21155"/>
                </a:lnTo>
                <a:lnTo>
                  <a:pt x="155506" y="25987"/>
                </a:lnTo>
                <a:lnTo>
                  <a:pt x="149342" y="33971"/>
                </a:lnTo>
                <a:lnTo>
                  <a:pt x="107778" y="118230"/>
                </a:lnTo>
                <a:lnTo>
                  <a:pt x="149821" y="90417"/>
                </a:lnTo>
                <a:lnTo>
                  <a:pt x="146783" y="46979"/>
                </a:lnTo>
                <a:lnTo>
                  <a:pt x="197410" y="46979"/>
                </a:lnTo>
                <a:lnTo>
                  <a:pt x="197485" y="46695"/>
                </a:lnTo>
                <a:lnTo>
                  <a:pt x="196175" y="37046"/>
                </a:lnTo>
                <a:lnTo>
                  <a:pt x="191342" y="28593"/>
                </a:lnTo>
                <a:lnTo>
                  <a:pt x="183358" y="22429"/>
                </a:lnTo>
                <a:lnTo>
                  <a:pt x="173608" y="19845"/>
                </a:lnTo>
                <a:close/>
              </a:path>
              <a:path extrusionOk="0" h="367664" w="210185">
                <a:moveTo>
                  <a:pt x="146783" y="46979"/>
                </a:moveTo>
                <a:lnTo>
                  <a:pt x="149821" y="90417"/>
                </a:lnTo>
                <a:lnTo>
                  <a:pt x="186137" y="66391"/>
                </a:lnTo>
                <a:lnTo>
                  <a:pt x="146783" y="46979"/>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45"/>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46"/>
          <p:cNvSpPr/>
          <p:nvPr/>
        </p:nvSpPr>
        <p:spPr>
          <a:xfrm>
            <a:off x="5347155" y="3099308"/>
            <a:ext cx="1563370" cy="1071880"/>
          </a:xfrm>
          <a:custGeom>
            <a:rect b="b" l="l" r="r" t="t"/>
            <a:pathLst>
              <a:path extrusionOk="0" h="1071879" w="1563370">
                <a:moveTo>
                  <a:pt x="1477976" y="991391"/>
                </a:moveTo>
                <a:lnTo>
                  <a:pt x="1471199" y="994113"/>
                </a:lnTo>
                <a:lnTo>
                  <a:pt x="1465799" y="999411"/>
                </a:lnTo>
                <a:lnTo>
                  <a:pt x="1462879" y="1006390"/>
                </a:lnTo>
                <a:lnTo>
                  <a:pt x="1462861" y="1013693"/>
                </a:lnTo>
                <a:lnTo>
                  <a:pt x="1465583" y="1020469"/>
                </a:lnTo>
                <a:lnTo>
                  <a:pt x="1470882" y="1025868"/>
                </a:lnTo>
                <a:lnTo>
                  <a:pt x="1533961" y="1068617"/>
                </a:lnTo>
                <a:lnTo>
                  <a:pt x="1540939" y="1071538"/>
                </a:lnTo>
                <a:lnTo>
                  <a:pt x="1548242" y="1071556"/>
                </a:lnTo>
                <a:lnTo>
                  <a:pt x="1555018" y="1068833"/>
                </a:lnTo>
                <a:lnTo>
                  <a:pt x="1560418" y="1063535"/>
                </a:lnTo>
                <a:lnTo>
                  <a:pt x="1563339" y="1056556"/>
                </a:lnTo>
                <a:lnTo>
                  <a:pt x="1563356" y="1049253"/>
                </a:lnTo>
                <a:lnTo>
                  <a:pt x="1560634" y="1042477"/>
                </a:lnTo>
                <a:lnTo>
                  <a:pt x="1555335" y="1037078"/>
                </a:lnTo>
                <a:lnTo>
                  <a:pt x="1492257" y="994329"/>
                </a:lnTo>
                <a:lnTo>
                  <a:pt x="1485279" y="991408"/>
                </a:lnTo>
                <a:lnTo>
                  <a:pt x="1477976" y="991391"/>
                </a:lnTo>
                <a:close/>
              </a:path>
              <a:path extrusionOk="0" h="1071879" w="1563370">
                <a:moveTo>
                  <a:pt x="1351818" y="905893"/>
                </a:moveTo>
                <a:lnTo>
                  <a:pt x="1345041" y="908615"/>
                </a:lnTo>
                <a:lnTo>
                  <a:pt x="1339641" y="913914"/>
                </a:lnTo>
                <a:lnTo>
                  <a:pt x="1336721" y="920892"/>
                </a:lnTo>
                <a:lnTo>
                  <a:pt x="1336703" y="928194"/>
                </a:lnTo>
                <a:lnTo>
                  <a:pt x="1339425" y="934971"/>
                </a:lnTo>
                <a:lnTo>
                  <a:pt x="1344724" y="940370"/>
                </a:lnTo>
                <a:lnTo>
                  <a:pt x="1407803" y="983120"/>
                </a:lnTo>
                <a:lnTo>
                  <a:pt x="1414781" y="986040"/>
                </a:lnTo>
                <a:lnTo>
                  <a:pt x="1422084" y="986058"/>
                </a:lnTo>
                <a:lnTo>
                  <a:pt x="1428860" y="983336"/>
                </a:lnTo>
                <a:lnTo>
                  <a:pt x="1434260" y="978037"/>
                </a:lnTo>
                <a:lnTo>
                  <a:pt x="1437181" y="971059"/>
                </a:lnTo>
                <a:lnTo>
                  <a:pt x="1437198" y="963756"/>
                </a:lnTo>
                <a:lnTo>
                  <a:pt x="1434476" y="956979"/>
                </a:lnTo>
                <a:lnTo>
                  <a:pt x="1429177" y="951579"/>
                </a:lnTo>
                <a:lnTo>
                  <a:pt x="1366099" y="908831"/>
                </a:lnTo>
                <a:lnTo>
                  <a:pt x="1359121" y="905910"/>
                </a:lnTo>
                <a:lnTo>
                  <a:pt x="1351818" y="905893"/>
                </a:lnTo>
                <a:close/>
              </a:path>
              <a:path extrusionOk="0" h="1071879" w="1563370">
                <a:moveTo>
                  <a:pt x="1225660" y="820395"/>
                </a:moveTo>
                <a:lnTo>
                  <a:pt x="1218883" y="823117"/>
                </a:lnTo>
                <a:lnTo>
                  <a:pt x="1213483" y="828415"/>
                </a:lnTo>
                <a:lnTo>
                  <a:pt x="1210563" y="835393"/>
                </a:lnTo>
                <a:lnTo>
                  <a:pt x="1210545" y="842696"/>
                </a:lnTo>
                <a:lnTo>
                  <a:pt x="1213267" y="849473"/>
                </a:lnTo>
                <a:lnTo>
                  <a:pt x="1218566" y="854873"/>
                </a:lnTo>
                <a:lnTo>
                  <a:pt x="1281645" y="897621"/>
                </a:lnTo>
                <a:lnTo>
                  <a:pt x="1288623" y="900542"/>
                </a:lnTo>
                <a:lnTo>
                  <a:pt x="1295926" y="900559"/>
                </a:lnTo>
                <a:lnTo>
                  <a:pt x="1302702" y="897837"/>
                </a:lnTo>
                <a:lnTo>
                  <a:pt x="1308102" y="892538"/>
                </a:lnTo>
                <a:lnTo>
                  <a:pt x="1311023" y="885561"/>
                </a:lnTo>
                <a:lnTo>
                  <a:pt x="1311041" y="878258"/>
                </a:lnTo>
                <a:lnTo>
                  <a:pt x="1308318" y="871481"/>
                </a:lnTo>
                <a:lnTo>
                  <a:pt x="1303019" y="866082"/>
                </a:lnTo>
                <a:lnTo>
                  <a:pt x="1239941" y="823332"/>
                </a:lnTo>
                <a:lnTo>
                  <a:pt x="1232963" y="820412"/>
                </a:lnTo>
                <a:lnTo>
                  <a:pt x="1225660" y="820395"/>
                </a:lnTo>
                <a:close/>
              </a:path>
              <a:path extrusionOk="0" h="1071879" w="1563370">
                <a:moveTo>
                  <a:pt x="1099502" y="734896"/>
                </a:moveTo>
                <a:lnTo>
                  <a:pt x="1092725" y="737618"/>
                </a:lnTo>
                <a:lnTo>
                  <a:pt x="1087325" y="742917"/>
                </a:lnTo>
                <a:lnTo>
                  <a:pt x="1084405" y="749895"/>
                </a:lnTo>
                <a:lnTo>
                  <a:pt x="1084387" y="757198"/>
                </a:lnTo>
                <a:lnTo>
                  <a:pt x="1087109" y="763975"/>
                </a:lnTo>
                <a:lnTo>
                  <a:pt x="1092408" y="769374"/>
                </a:lnTo>
                <a:lnTo>
                  <a:pt x="1155487" y="812123"/>
                </a:lnTo>
                <a:lnTo>
                  <a:pt x="1162465" y="815044"/>
                </a:lnTo>
                <a:lnTo>
                  <a:pt x="1169768" y="815062"/>
                </a:lnTo>
                <a:lnTo>
                  <a:pt x="1176545" y="812339"/>
                </a:lnTo>
                <a:lnTo>
                  <a:pt x="1181944" y="807041"/>
                </a:lnTo>
                <a:lnTo>
                  <a:pt x="1184865" y="800062"/>
                </a:lnTo>
                <a:lnTo>
                  <a:pt x="1184883" y="792759"/>
                </a:lnTo>
                <a:lnTo>
                  <a:pt x="1182160" y="785983"/>
                </a:lnTo>
                <a:lnTo>
                  <a:pt x="1176862" y="780584"/>
                </a:lnTo>
                <a:lnTo>
                  <a:pt x="1113783" y="737834"/>
                </a:lnTo>
                <a:lnTo>
                  <a:pt x="1106805" y="734914"/>
                </a:lnTo>
                <a:lnTo>
                  <a:pt x="1099502" y="734896"/>
                </a:lnTo>
                <a:close/>
              </a:path>
              <a:path extrusionOk="0" h="1071879" w="1563370">
                <a:moveTo>
                  <a:pt x="973344" y="649398"/>
                </a:moveTo>
                <a:lnTo>
                  <a:pt x="966567" y="652121"/>
                </a:lnTo>
                <a:lnTo>
                  <a:pt x="961167" y="657419"/>
                </a:lnTo>
                <a:lnTo>
                  <a:pt x="958247" y="664398"/>
                </a:lnTo>
                <a:lnTo>
                  <a:pt x="958229" y="671701"/>
                </a:lnTo>
                <a:lnTo>
                  <a:pt x="960951" y="678477"/>
                </a:lnTo>
                <a:lnTo>
                  <a:pt x="966250" y="683876"/>
                </a:lnTo>
                <a:lnTo>
                  <a:pt x="1029329" y="726625"/>
                </a:lnTo>
                <a:lnTo>
                  <a:pt x="1036307" y="729546"/>
                </a:lnTo>
                <a:lnTo>
                  <a:pt x="1043610" y="729563"/>
                </a:lnTo>
                <a:lnTo>
                  <a:pt x="1050387" y="726841"/>
                </a:lnTo>
                <a:lnTo>
                  <a:pt x="1055786" y="721543"/>
                </a:lnTo>
                <a:lnTo>
                  <a:pt x="1058707" y="714565"/>
                </a:lnTo>
                <a:lnTo>
                  <a:pt x="1058725" y="707261"/>
                </a:lnTo>
                <a:lnTo>
                  <a:pt x="1056002" y="700485"/>
                </a:lnTo>
                <a:lnTo>
                  <a:pt x="1050704" y="695085"/>
                </a:lnTo>
                <a:lnTo>
                  <a:pt x="987625" y="652337"/>
                </a:lnTo>
                <a:lnTo>
                  <a:pt x="980647" y="649416"/>
                </a:lnTo>
                <a:lnTo>
                  <a:pt x="973344" y="649398"/>
                </a:lnTo>
                <a:close/>
              </a:path>
              <a:path extrusionOk="0" h="1071879" w="1563370">
                <a:moveTo>
                  <a:pt x="847186" y="563900"/>
                </a:moveTo>
                <a:lnTo>
                  <a:pt x="840409" y="566622"/>
                </a:lnTo>
                <a:lnTo>
                  <a:pt x="835009" y="571920"/>
                </a:lnTo>
                <a:lnTo>
                  <a:pt x="832089" y="578899"/>
                </a:lnTo>
                <a:lnTo>
                  <a:pt x="832071" y="586202"/>
                </a:lnTo>
                <a:lnTo>
                  <a:pt x="834793" y="592979"/>
                </a:lnTo>
                <a:lnTo>
                  <a:pt x="840092" y="598378"/>
                </a:lnTo>
                <a:lnTo>
                  <a:pt x="903171" y="641126"/>
                </a:lnTo>
                <a:lnTo>
                  <a:pt x="910149" y="644047"/>
                </a:lnTo>
                <a:lnTo>
                  <a:pt x="917452" y="644065"/>
                </a:lnTo>
                <a:lnTo>
                  <a:pt x="924229" y="641343"/>
                </a:lnTo>
                <a:lnTo>
                  <a:pt x="929628" y="636044"/>
                </a:lnTo>
                <a:lnTo>
                  <a:pt x="932549" y="629066"/>
                </a:lnTo>
                <a:lnTo>
                  <a:pt x="932567" y="621764"/>
                </a:lnTo>
                <a:lnTo>
                  <a:pt x="929844" y="614987"/>
                </a:lnTo>
                <a:lnTo>
                  <a:pt x="924546" y="609587"/>
                </a:lnTo>
                <a:lnTo>
                  <a:pt x="861467" y="566839"/>
                </a:lnTo>
                <a:lnTo>
                  <a:pt x="854489" y="563918"/>
                </a:lnTo>
                <a:lnTo>
                  <a:pt x="847186" y="563900"/>
                </a:lnTo>
                <a:close/>
              </a:path>
              <a:path extrusionOk="0" h="1071879" w="1563370">
                <a:moveTo>
                  <a:pt x="721028" y="478402"/>
                </a:moveTo>
                <a:lnTo>
                  <a:pt x="714251" y="481124"/>
                </a:lnTo>
                <a:lnTo>
                  <a:pt x="708851" y="486423"/>
                </a:lnTo>
                <a:lnTo>
                  <a:pt x="705931" y="493401"/>
                </a:lnTo>
                <a:lnTo>
                  <a:pt x="705913" y="500704"/>
                </a:lnTo>
                <a:lnTo>
                  <a:pt x="708635" y="507480"/>
                </a:lnTo>
                <a:lnTo>
                  <a:pt x="713934" y="512879"/>
                </a:lnTo>
                <a:lnTo>
                  <a:pt x="777013" y="555629"/>
                </a:lnTo>
                <a:lnTo>
                  <a:pt x="783991" y="558550"/>
                </a:lnTo>
                <a:lnTo>
                  <a:pt x="791294" y="558567"/>
                </a:lnTo>
                <a:lnTo>
                  <a:pt x="798071" y="555845"/>
                </a:lnTo>
                <a:lnTo>
                  <a:pt x="803470" y="550546"/>
                </a:lnTo>
                <a:lnTo>
                  <a:pt x="806391" y="543568"/>
                </a:lnTo>
                <a:lnTo>
                  <a:pt x="806409" y="536265"/>
                </a:lnTo>
                <a:lnTo>
                  <a:pt x="803686" y="529488"/>
                </a:lnTo>
                <a:lnTo>
                  <a:pt x="798388" y="524090"/>
                </a:lnTo>
                <a:lnTo>
                  <a:pt x="735309" y="481340"/>
                </a:lnTo>
                <a:lnTo>
                  <a:pt x="728331" y="478420"/>
                </a:lnTo>
                <a:lnTo>
                  <a:pt x="721028" y="478402"/>
                </a:lnTo>
                <a:close/>
              </a:path>
              <a:path extrusionOk="0" h="1071879" w="1563370">
                <a:moveTo>
                  <a:pt x="594870" y="392904"/>
                </a:moveTo>
                <a:lnTo>
                  <a:pt x="588093" y="395626"/>
                </a:lnTo>
                <a:lnTo>
                  <a:pt x="582693" y="400925"/>
                </a:lnTo>
                <a:lnTo>
                  <a:pt x="579773" y="407903"/>
                </a:lnTo>
                <a:lnTo>
                  <a:pt x="579755" y="415206"/>
                </a:lnTo>
                <a:lnTo>
                  <a:pt x="582477" y="421983"/>
                </a:lnTo>
                <a:lnTo>
                  <a:pt x="587776" y="427382"/>
                </a:lnTo>
                <a:lnTo>
                  <a:pt x="650855" y="470131"/>
                </a:lnTo>
                <a:lnTo>
                  <a:pt x="657833" y="473052"/>
                </a:lnTo>
                <a:lnTo>
                  <a:pt x="665136" y="473069"/>
                </a:lnTo>
                <a:lnTo>
                  <a:pt x="671913" y="470347"/>
                </a:lnTo>
                <a:lnTo>
                  <a:pt x="677312" y="465049"/>
                </a:lnTo>
                <a:lnTo>
                  <a:pt x="680233" y="458070"/>
                </a:lnTo>
                <a:lnTo>
                  <a:pt x="680251" y="450767"/>
                </a:lnTo>
                <a:lnTo>
                  <a:pt x="677528" y="443991"/>
                </a:lnTo>
                <a:lnTo>
                  <a:pt x="672230" y="438592"/>
                </a:lnTo>
                <a:lnTo>
                  <a:pt x="609151" y="395842"/>
                </a:lnTo>
                <a:lnTo>
                  <a:pt x="602173" y="392922"/>
                </a:lnTo>
                <a:lnTo>
                  <a:pt x="594870" y="392904"/>
                </a:lnTo>
                <a:close/>
              </a:path>
              <a:path extrusionOk="0" h="1071879" w="1563370">
                <a:moveTo>
                  <a:pt x="468712" y="307406"/>
                </a:moveTo>
                <a:lnTo>
                  <a:pt x="461935" y="310128"/>
                </a:lnTo>
                <a:lnTo>
                  <a:pt x="456535" y="315426"/>
                </a:lnTo>
                <a:lnTo>
                  <a:pt x="453615" y="322404"/>
                </a:lnTo>
                <a:lnTo>
                  <a:pt x="453597" y="329708"/>
                </a:lnTo>
                <a:lnTo>
                  <a:pt x="456319" y="336484"/>
                </a:lnTo>
                <a:lnTo>
                  <a:pt x="461618" y="341884"/>
                </a:lnTo>
                <a:lnTo>
                  <a:pt x="524697" y="384632"/>
                </a:lnTo>
                <a:lnTo>
                  <a:pt x="531675" y="387553"/>
                </a:lnTo>
                <a:lnTo>
                  <a:pt x="538978" y="387571"/>
                </a:lnTo>
                <a:lnTo>
                  <a:pt x="545755" y="384848"/>
                </a:lnTo>
                <a:lnTo>
                  <a:pt x="551154" y="379550"/>
                </a:lnTo>
                <a:lnTo>
                  <a:pt x="554075" y="372572"/>
                </a:lnTo>
                <a:lnTo>
                  <a:pt x="554093" y="365269"/>
                </a:lnTo>
                <a:lnTo>
                  <a:pt x="551370" y="358493"/>
                </a:lnTo>
                <a:lnTo>
                  <a:pt x="546072" y="353093"/>
                </a:lnTo>
                <a:lnTo>
                  <a:pt x="482993" y="310345"/>
                </a:lnTo>
                <a:lnTo>
                  <a:pt x="476015" y="307424"/>
                </a:lnTo>
                <a:lnTo>
                  <a:pt x="468712" y="307406"/>
                </a:lnTo>
                <a:close/>
              </a:path>
              <a:path extrusionOk="0" h="1071879" w="1563370">
                <a:moveTo>
                  <a:pt x="342554" y="221908"/>
                </a:moveTo>
                <a:lnTo>
                  <a:pt x="335777" y="224630"/>
                </a:lnTo>
                <a:lnTo>
                  <a:pt x="330377" y="229928"/>
                </a:lnTo>
                <a:lnTo>
                  <a:pt x="327457" y="236907"/>
                </a:lnTo>
                <a:lnTo>
                  <a:pt x="327439" y="244210"/>
                </a:lnTo>
                <a:lnTo>
                  <a:pt x="330161" y="250986"/>
                </a:lnTo>
                <a:lnTo>
                  <a:pt x="335460" y="256385"/>
                </a:lnTo>
                <a:lnTo>
                  <a:pt x="398539" y="299135"/>
                </a:lnTo>
                <a:lnTo>
                  <a:pt x="405518" y="302055"/>
                </a:lnTo>
                <a:lnTo>
                  <a:pt x="412820" y="302073"/>
                </a:lnTo>
                <a:lnTo>
                  <a:pt x="419597" y="299351"/>
                </a:lnTo>
                <a:lnTo>
                  <a:pt x="424996" y="294052"/>
                </a:lnTo>
                <a:lnTo>
                  <a:pt x="427917" y="287074"/>
                </a:lnTo>
                <a:lnTo>
                  <a:pt x="427935" y="279771"/>
                </a:lnTo>
                <a:lnTo>
                  <a:pt x="425212" y="272994"/>
                </a:lnTo>
                <a:lnTo>
                  <a:pt x="419914" y="267595"/>
                </a:lnTo>
                <a:lnTo>
                  <a:pt x="356835" y="224846"/>
                </a:lnTo>
                <a:lnTo>
                  <a:pt x="349857" y="221925"/>
                </a:lnTo>
                <a:lnTo>
                  <a:pt x="342554" y="221908"/>
                </a:lnTo>
                <a:close/>
              </a:path>
              <a:path extrusionOk="0" h="1071879" w="1563370">
                <a:moveTo>
                  <a:pt x="216396" y="136410"/>
                </a:moveTo>
                <a:lnTo>
                  <a:pt x="209619" y="139132"/>
                </a:lnTo>
                <a:lnTo>
                  <a:pt x="204219" y="144431"/>
                </a:lnTo>
                <a:lnTo>
                  <a:pt x="201299" y="151409"/>
                </a:lnTo>
                <a:lnTo>
                  <a:pt x="201281" y="158712"/>
                </a:lnTo>
                <a:lnTo>
                  <a:pt x="204003" y="165489"/>
                </a:lnTo>
                <a:lnTo>
                  <a:pt x="209302" y="170887"/>
                </a:lnTo>
                <a:lnTo>
                  <a:pt x="272381" y="213637"/>
                </a:lnTo>
                <a:lnTo>
                  <a:pt x="279360" y="216557"/>
                </a:lnTo>
                <a:lnTo>
                  <a:pt x="286662" y="216575"/>
                </a:lnTo>
                <a:lnTo>
                  <a:pt x="293439" y="213853"/>
                </a:lnTo>
                <a:lnTo>
                  <a:pt x="298838" y="208554"/>
                </a:lnTo>
                <a:lnTo>
                  <a:pt x="301759" y="201576"/>
                </a:lnTo>
                <a:lnTo>
                  <a:pt x="301777" y="194273"/>
                </a:lnTo>
                <a:lnTo>
                  <a:pt x="299054" y="187496"/>
                </a:lnTo>
                <a:lnTo>
                  <a:pt x="293756" y="182098"/>
                </a:lnTo>
                <a:lnTo>
                  <a:pt x="230677" y="139348"/>
                </a:lnTo>
                <a:lnTo>
                  <a:pt x="223699" y="136427"/>
                </a:lnTo>
                <a:lnTo>
                  <a:pt x="216396" y="136410"/>
                </a:lnTo>
                <a:close/>
              </a:path>
              <a:path extrusionOk="0" h="1071879" w="1563370">
                <a:moveTo>
                  <a:pt x="90238" y="50912"/>
                </a:moveTo>
                <a:lnTo>
                  <a:pt x="83461" y="53634"/>
                </a:lnTo>
                <a:lnTo>
                  <a:pt x="78061" y="58933"/>
                </a:lnTo>
                <a:lnTo>
                  <a:pt x="75141" y="65911"/>
                </a:lnTo>
                <a:lnTo>
                  <a:pt x="75123" y="73213"/>
                </a:lnTo>
                <a:lnTo>
                  <a:pt x="77845" y="79990"/>
                </a:lnTo>
                <a:lnTo>
                  <a:pt x="83144" y="85390"/>
                </a:lnTo>
                <a:lnTo>
                  <a:pt x="146223" y="128138"/>
                </a:lnTo>
                <a:lnTo>
                  <a:pt x="153202" y="131059"/>
                </a:lnTo>
                <a:lnTo>
                  <a:pt x="160504" y="131076"/>
                </a:lnTo>
                <a:lnTo>
                  <a:pt x="167281" y="128354"/>
                </a:lnTo>
                <a:lnTo>
                  <a:pt x="172680" y="123055"/>
                </a:lnTo>
                <a:lnTo>
                  <a:pt x="175601" y="116078"/>
                </a:lnTo>
                <a:lnTo>
                  <a:pt x="175619" y="108775"/>
                </a:lnTo>
                <a:lnTo>
                  <a:pt x="172896" y="101998"/>
                </a:lnTo>
                <a:lnTo>
                  <a:pt x="167598" y="96599"/>
                </a:lnTo>
                <a:lnTo>
                  <a:pt x="104519" y="53851"/>
                </a:lnTo>
                <a:lnTo>
                  <a:pt x="97541" y="50930"/>
                </a:lnTo>
                <a:lnTo>
                  <a:pt x="90238" y="50912"/>
                </a:lnTo>
                <a:close/>
              </a:path>
              <a:path extrusionOk="0" h="1071879" w="1563370">
                <a:moveTo>
                  <a:pt x="15113" y="0"/>
                </a:moveTo>
                <a:lnTo>
                  <a:pt x="8337" y="2722"/>
                </a:lnTo>
                <a:lnTo>
                  <a:pt x="2937" y="8020"/>
                </a:lnTo>
                <a:lnTo>
                  <a:pt x="17" y="14998"/>
                </a:lnTo>
                <a:lnTo>
                  <a:pt x="0" y="22301"/>
                </a:lnTo>
                <a:lnTo>
                  <a:pt x="2722" y="29078"/>
                </a:lnTo>
                <a:lnTo>
                  <a:pt x="8020" y="34478"/>
                </a:lnTo>
                <a:lnTo>
                  <a:pt x="20065" y="42640"/>
                </a:lnTo>
                <a:lnTo>
                  <a:pt x="27044" y="45561"/>
                </a:lnTo>
                <a:lnTo>
                  <a:pt x="34346" y="45579"/>
                </a:lnTo>
                <a:lnTo>
                  <a:pt x="41123" y="42856"/>
                </a:lnTo>
                <a:lnTo>
                  <a:pt x="46522" y="37558"/>
                </a:lnTo>
                <a:lnTo>
                  <a:pt x="49443" y="30579"/>
                </a:lnTo>
                <a:lnTo>
                  <a:pt x="49461" y="23276"/>
                </a:lnTo>
                <a:lnTo>
                  <a:pt x="46738" y="16500"/>
                </a:lnTo>
                <a:lnTo>
                  <a:pt x="41440" y="11101"/>
                </a:lnTo>
                <a:lnTo>
                  <a:pt x="29395" y="2937"/>
                </a:lnTo>
                <a:lnTo>
                  <a:pt x="22417" y="17"/>
                </a:lnTo>
                <a:lnTo>
                  <a:pt x="15113"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08" name="Google Shape;1408;p46"/>
          <p:cNvGrpSpPr/>
          <p:nvPr/>
        </p:nvGrpSpPr>
        <p:grpSpPr>
          <a:xfrm>
            <a:off x="2743983" y="2909455"/>
            <a:ext cx="1811782" cy="1272331"/>
            <a:chOff x="2743983" y="2909455"/>
            <a:chExt cx="1811782" cy="1272331"/>
          </a:xfrm>
        </p:grpSpPr>
        <p:sp>
          <p:nvSpPr>
            <p:cNvPr id="1409" name="Google Shape;1409;p46"/>
            <p:cNvSpPr/>
            <p:nvPr/>
          </p:nvSpPr>
          <p:spPr>
            <a:xfrm>
              <a:off x="3003190" y="3078791"/>
              <a:ext cx="1552575" cy="1102995"/>
            </a:xfrm>
            <a:custGeom>
              <a:rect b="b" l="l" r="r" t="t"/>
              <a:pathLst>
                <a:path extrusionOk="0" h="1102995" w="1552575">
                  <a:moveTo>
                    <a:pt x="84361" y="1021561"/>
                  </a:moveTo>
                  <a:lnTo>
                    <a:pt x="7808" y="1068586"/>
                  </a:lnTo>
                  <a:lnTo>
                    <a:pt x="0" y="1080900"/>
                  </a:lnTo>
                  <a:lnTo>
                    <a:pt x="144" y="1088202"/>
                  </a:lnTo>
                  <a:lnTo>
                    <a:pt x="3186" y="1095128"/>
                  </a:lnTo>
                  <a:lnTo>
                    <a:pt x="8677" y="1100332"/>
                  </a:lnTo>
                  <a:lnTo>
                    <a:pt x="15500" y="1102935"/>
                  </a:lnTo>
                  <a:lnTo>
                    <a:pt x="22801" y="1102791"/>
                  </a:lnTo>
                  <a:lnTo>
                    <a:pt x="29727" y="1099749"/>
                  </a:lnTo>
                  <a:lnTo>
                    <a:pt x="92053" y="1055909"/>
                  </a:lnTo>
                  <a:lnTo>
                    <a:pt x="97257" y="1050419"/>
                  </a:lnTo>
                  <a:lnTo>
                    <a:pt x="99861" y="1043596"/>
                  </a:lnTo>
                  <a:lnTo>
                    <a:pt x="99716" y="1036295"/>
                  </a:lnTo>
                  <a:lnTo>
                    <a:pt x="96675" y="1029368"/>
                  </a:lnTo>
                  <a:lnTo>
                    <a:pt x="91184" y="1024165"/>
                  </a:lnTo>
                  <a:lnTo>
                    <a:pt x="84361" y="1021561"/>
                  </a:lnTo>
                  <a:close/>
                </a:path>
                <a:path extrusionOk="0" h="1102995" w="1552575">
                  <a:moveTo>
                    <a:pt x="209012" y="933880"/>
                  </a:moveTo>
                  <a:lnTo>
                    <a:pt x="132458" y="980907"/>
                  </a:lnTo>
                  <a:lnTo>
                    <a:pt x="124650" y="993220"/>
                  </a:lnTo>
                  <a:lnTo>
                    <a:pt x="124795" y="1000522"/>
                  </a:lnTo>
                  <a:lnTo>
                    <a:pt x="127837" y="1007448"/>
                  </a:lnTo>
                  <a:lnTo>
                    <a:pt x="133328" y="1012652"/>
                  </a:lnTo>
                  <a:lnTo>
                    <a:pt x="140151" y="1015256"/>
                  </a:lnTo>
                  <a:lnTo>
                    <a:pt x="147452" y="1015111"/>
                  </a:lnTo>
                  <a:lnTo>
                    <a:pt x="154378" y="1012070"/>
                  </a:lnTo>
                  <a:lnTo>
                    <a:pt x="216705" y="968229"/>
                  </a:lnTo>
                  <a:lnTo>
                    <a:pt x="221908" y="962739"/>
                  </a:lnTo>
                  <a:lnTo>
                    <a:pt x="224512" y="955916"/>
                  </a:lnTo>
                  <a:lnTo>
                    <a:pt x="224367" y="948614"/>
                  </a:lnTo>
                  <a:lnTo>
                    <a:pt x="221325" y="941688"/>
                  </a:lnTo>
                  <a:lnTo>
                    <a:pt x="215835" y="936484"/>
                  </a:lnTo>
                  <a:lnTo>
                    <a:pt x="209012" y="933880"/>
                  </a:lnTo>
                  <a:close/>
                </a:path>
                <a:path extrusionOk="0" h="1102995" w="1552575">
                  <a:moveTo>
                    <a:pt x="333663" y="846201"/>
                  </a:moveTo>
                  <a:lnTo>
                    <a:pt x="257110" y="893227"/>
                  </a:lnTo>
                  <a:lnTo>
                    <a:pt x="249302" y="905540"/>
                  </a:lnTo>
                  <a:lnTo>
                    <a:pt x="249447" y="912842"/>
                  </a:lnTo>
                  <a:lnTo>
                    <a:pt x="252488" y="919767"/>
                  </a:lnTo>
                  <a:lnTo>
                    <a:pt x="257979" y="924971"/>
                  </a:lnTo>
                  <a:lnTo>
                    <a:pt x="264802" y="927576"/>
                  </a:lnTo>
                  <a:lnTo>
                    <a:pt x="272104" y="927431"/>
                  </a:lnTo>
                  <a:lnTo>
                    <a:pt x="279030" y="924389"/>
                  </a:lnTo>
                  <a:lnTo>
                    <a:pt x="341355" y="880550"/>
                  </a:lnTo>
                  <a:lnTo>
                    <a:pt x="346559" y="875059"/>
                  </a:lnTo>
                  <a:lnTo>
                    <a:pt x="349163" y="868236"/>
                  </a:lnTo>
                  <a:lnTo>
                    <a:pt x="349018" y="860935"/>
                  </a:lnTo>
                  <a:lnTo>
                    <a:pt x="345977" y="854008"/>
                  </a:lnTo>
                  <a:lnTo>
                    <a:pt x="340486" y="848804"/>
                  </a:lnTo>
                  <a:lnTo>
                    <a:pt x="333663" y="846201"/>
                  </a:lnTo>
                  <a:close/>
                </a:path>
                <a:path extrusionOk="0" h="1102995" w="1552575">
                  <a:moveTo>
                    <a:pt x="458315" y="758520"/>
                  </a:moveTo>
                  <a:lnTo>
                    <a:pt x="381762" y="805546"/>
                  </a:lnTo>
                  <a:lnTo>
                    <a:pt x="373954" y="817860"/>
                  </a:lnTo>
                  <a:lnTo>
                    <a:pt x="374099" y="825162"/>
                  </a:lnTo>
                  <a:lnTo>
                    <a:pt x="377140" y="832088"/>
                  </a:lnTo>
                  <a:lnTo>
                    <a:pt x="382631" y="837292"/>
                  </a:lnTo>
                  <a:lnTo>
                    <a:pt x="389454" y="839896"/>
                  </a:lnTo>
                  <a:lnTo>
                    <a:pt x="396755" y="839751"/>
                  </a:lnTo>
                  <a:lnTo>
                    <a:pt x="403682" y="836709"/>
                  </a:lnTo>
                  <a:lnTo>
                    <a:pt x="466007" y="792869"/>
                  </a:lnTo>
                  <a:lnTo>
                    <a:pt x="471211" y="787379"/>
                  </a:lnTo>
                  <a:lnTo>
                    <a:pt x="473815" y="780556"/>
                  </a:lnTo>
                  <a:lnTo>
                    <a:pt x="473670" y="773254"/>
                  </a:lnTo>
                  <a:lnTo>
                    <a:pt x="470629" y="766329"/>
                  </a:lnTo>
                  <a:lnTo>
                    <a:pt x="465138" y="761125"/>
                  </a:lnTo>
                  <a:lnTo>
                    <a:pt x="458315" y="758520"/>
                  </a:lnTo>
                  <a:close/>
                </a:path>
                <a:path extrusionOk="0" h="1102995" w="1552575">
                  <a:moveTo>
                    <a:pt x="582966" y="670840"/>
                  </a:moveTo>
                  <a:lnTo>
                    <a:pt x="506412" y="717867"/>
                  </a:lnTo>
                  <a:lnTo>
                    <a:pt x="498605" y="730180"/>
                  </a:lnTo>
                  <a:lnTo>
                    <a:pt x="498750" y="737482"/>
                  </a:lnTo>
                  <a:lnTo>
                    <a:pt x="501792" y="744408"/>
                  </a:lnTo>
                  <a:lnTo>
                    <a:pt x="507282" y="749612"/>
                  </a:lnTo>
                  <a:lnTo>
                    <a:pt x="514105" y="752216"/>
                  </a:lnTo>
                  <a:lnTo>
                    <a:pt x="521406" y="752072"/>
                  </a:lnTo>
                  <a:lnTo>
                    <a:pt x="528332" y="749030"/>
                  </a:lnTo>
                  <a:lnTo>
                    <a:pt x="590659" y="705190"/>
                  </a:lnTo>
                  <a:lnTo>
                    <a:pt x="595863" y="699699"/>
                  </a:lnTo>
                  <a:lnTo>
                    <a:pt x="598467" y="692876"/>
                  </a:lnTo>
                  <a:lnTo>
                    <a:pt x="598322" y="685574"/>
                  </a:lnTo>
                  <a:lnTo>
                    <a:pt x="595280" y="678648"/>
                  </a:lnTo>
                  <a:lnTo>
                    <a:pt x="589789" y="673444"/>
                  </a:lnTo>
                  <a:lnTo>
                    <a:pt x="582966" y="670840"/>
                  </a:lnTo>
                  <a:close/>
                </a:path>
                <a:path extrusionOk="0" h="1102995" w="1552575">
                  <a:moveTo>
                    <a:pt x="707618" y="583161"/>
                  </a:moveTo>
                  <a:lnTo>
                    <a:pt x="631064" y="630187"/>
                  </a:lnTo>
                  <a:lnTo>
                    <a:pt x="623256" y="642500"/>
                  </a:lnTo>
                  <a:lnTo>
                    <a:pt x="623401" y="649801"/>
                  </a:lnTo>
                  <a:lnTo>
                    <a:pt x="626442" y="656728"/>
                  </a:lnTo>
                  <a:lnTo>
                    <a:pt x="631933" y="661931"/>
                  </a:lnTo>
                  <a:lnTo>
                    <a:pt x="638756" y="664535"/>
                  </a:lnTo>
                  <a:lnTo>
                    <a:pt x="646058" y="664391"/>
                  </a:lnTo>
                  <a:lnTo>
                    <a:pt x="652984" y="661349"/>
                  </a:lnTo>
                  <a:lnTo>
                    <a:pt x="715311" y="617510"/>
                  </a:lnTo>
                  <a:lnTo>
                    <a:pt x="720514" y="612019"/>
                  </a:lnTo>
                  <a:lnTo>
                    <a:pt x="723118" y="605196"/>
                  </a:lnTo>
                  <a:lnTo>
                    <a:pt x="722973" y="597895"/>
                  </a:lnTo>
                  <a:lnTo>
                    <a:pt x="719931" y="590968"/>
                  </a:lnTo>
                  <a:lnTo>
                    <a:pt x="714441" y="585765"/>
                  </a:lnTo>
                  <a:lnTo>
                    <a:pt x="707618" y="583161"/>
                  </a:lnTo>
                  <a:close/>
                </a:path>
                <a:path extrusionOk="0" h="1102995" w="1552575">
                  <a:moveTo>
                    <a:pt x="832269" y="495480"/>
                  </a:moveTo>
                  <a:lnTo>
                    <a:pt x="755716" y="542506"/>
                  </a:lnTo>
                  <a:lnTo>
                    <a:pt x="747908" y="554820"/>
                  </a:lnTo>
                  <a:lnTo>
                    <a:pt x="748053" y="562122"/>
                  </a:lnTo>
                  <a:lnTo>
                    <a:pt x="751094" y="569048"/>
                  </a:lnTo>
                  <a:lnTo>
                    <a:pt x="756585" y="574252"/>
                  </a:lnTo>
                  <a:lnTo>
                    <a:pt x="763408" y="576856"/>
                  </a:lnTo>
                  <a:lnTo>
                    <a:pt x="770709" y="576711"/>
                  </a:lnTo>
                  <a:lnTo>
                    <a:pt x="777636" y="573670"/>
                  </a:lnTo>
                  <a:lnTo>
                    <a:pt x="839961" y="529829"/>
                  </a:lnTo>
                  <a:lnTo>
                    <a:pt x="845165" y="524339"/>
                  </a:lnTo>
                  <a:lnTo>
                    <a:pt x="847769" y="517516"/>
                  </a:lnTo>
                  <a:lnTo>
                    <a:pt x="847624" y="510214"/>
                  </a:lnTo>
                  <a:lnTo>
                    <a:pt x="844583" y="503287"/>
                  </a:lnTo>
                  <a:lnTo>
                    <a:pt x="839092" y="498084"/>
                  </a:lnTo>
                  <a:lnTo>
                    <a:pt x="832269" y="495480"/>
                  </a:lnTo>
                  <a:close/>
                </a:path>
                <a:path extrusionOk="0" h="1102995" w="1552575">
                  <a:moveTo>
                    <a:pt x="956921" y="407800"/>
                  </a:moveTo>
                  <a:lnTo>
                    <a:pt x="880367" y="454827"/>
                  </a:lnTo>
                  <a:lnTo>
                    <a:pt x="872560" y="467140"/>
                  </a:lnTo>
                  <a:lnTo>
                    <a:pt x="872704" y="474442"/>
                  </a:lnTo>
                  <a:lnTo>
                    <a:pt x="875746" y="481369"/>
                  </a:lnTo>
                  <a:lnTo>
                    <a:pt x="881236" y="486572"/>
                  </a:lnTo>
                  <a:lnTo>
                    <a:pt x="888060" y="489176"/>
                  </a:lnTo>
                  <a:lnTo>
                    <a:pt x="895361" y="489032"/>
                  </a:lnTo>
                  <a:lnTo>
                    <a:pt x="902288" y="485990"/>
                  </a:lnTo>
                  <a:lnTo>
                    <a:pt x="964613" y="442150"/>
                  </a:lnTo>
                  <a:lnTo>
                    <a:pt x="969817" y="436659"/>
                  </a:lnTo>
                  <a:lnTo>
                    <a:pt x="972421" y="429836"/>
                  </a:lnTo>
                  <a:lnTo>
                    <a:pt x="972276" y="422534"/>
                  </a:lnTo>
                  <a:lnTo>
                    <a:pt x="969234" y="415608"/>
                  </a:lnTo>
                  <a:lnTo>
                    <a:pt x="963744" y="410404"/>
                  </a:lnTo>
                  <a:lnTo>
                    <a:pt x="956921" y="407800"/>
                  </a:lnTo>
                  <a:close/>
                </a:path>
                <a:path extrusionOk="0" h="1102995" w="1552575">
                  <a:moveTo>
                    <a:pt x="1081572" y="320121"/>
                  </a:moveTo>
                  <a:lnTo>
                    <a:pt x="1005018" y="367147"/>
                  </a:lnTo>
                  <a:lnTo>
                    <a:pt x="997211" y="379460"/>
                  </a:lnTo>
                  <a:lnTo>
                    <a:pt x="997356" y="386762"/>
                  </a:lnTo>
                  <a:lnTo>
                    <a:pt x="1000398" y="393688"/>
                  </a:lnTo>
                  <a:lnTo>
                    <a:pt x="1005888" y="398891"/>
                  </a:lnTo>
                  <a:lnTo>
                    <a:pt x="1012711" y="401495"/>
                  </a:lnTo>
                  <a:lnTo>
                    <a:pt x="1020012" y="401351"/>
                  </a:lnTo>
                  <a:lnTo>
                    <a:pt x="1026938" y="398309"/>
                  </a:lnTo>
                  <a:lnTo>
                    <a:pt x="1089265" y="354470"/>
                  </a:lnTo>
                  <a:lnTo>
                    <a:pt x="1094468" y="348979"/>
                  </a:lnTo>
                  <a:lnTo>
                    <a:pt x="1097072" y="342156"/>
                  </a:lnTo>
                  <a:lnTo>
                    <a:pt x="1096928" y="334855"/>
                  </a:lnTo>
                  <a:lnTo>
                    <a:pt x="1093886" y="327928"/>
                  </a:lnTo>
                  <a:lnTo>
                    <a:pt x="1088395" y="322725"/>
                  </a:lnTo>
                  <a:lnTo>
                    <a:pt x="1081572" y="320121"/>
                  </a:lnTo>
                  <a:close/>
                </a:path>
                <a:path extrusionOk="0" h="1102995" w="1552575">
                  <a:moveTo>
                    <a:pt x="1206224" y="232440"/>
                  </a:moveTo>
                  <a:lnTo>
                    <a:pt x="1129670" y="279466"/>
                  </a:lnTo>
                  <a:lnTo>
                    <a:pt x="1121862" y="291780"/>
                  </a:lnTo>
                  <a:lnTo>
                    <a:pt x="1122007" y="299082"/>
                  </a:lnTo>
                  <a:lnTo>
                    <a:pt x="1125048" y="306008"/>
                  </a:lnTo>
                  <a:lnTo>
                    <a:pt x="1130539" y="311212"/>
                  </a:lnTo>
                  <a:lnTo>
                    <a:pt x="1137362" y="313816"/>
                  </a:lnTo>
                  <a:lnTo>
                    <a:pt x="1144664" y="313671"/>
                  </a:lnTo>
                  <a:lnTo>
                    <a:pt x="1151590" y="310630"/>
                  </a:lnTo>
                  <a:lnTo>
                    <a:pt x="1213915" y="266789"/>
                  </a:lnTo>
                  <a:lnTo>
                    <a:pt x="1219119" y="261299"/>
                  </a:lnTo>
                  <a:lnTo>
                    <a:pt x="1221723" y="254476"/>
                  </a:lnTo>
                  <a:lnTo>
                    <a:pt x="1221579" y="247174"/>
                  </a:lnTo>
                  <a:lnTo>
                    <a:pt x="1218537" y="240248"/>
                  </a:lnTo>
                  <a:lnTo>
                    <a:pt x="1213046" y="235044"/>
                  </a:lnTo>
                  <a:lnTo>
                    <a:pt x="1206224" y="232440"/>
                  </a:lnTo>
                  <a:close/>
                </a:path>
                <a:path extrusionOk="0" h="1102995" w="1552575">
                  <a:moveTo>
                    <a:pt x="1330875" y="144760"/>
                  </a:moveTo>
                  <a:lnTo>
                    <a:pt x="1254322" y="191787"/>
                  </a:lnTo>
                  <a:lnTo>
                    <a:pt x="1246514" y="204101"/>
                  </a:lnTo>
                  <a:lnTo>
                    <a:pt x="1246658" y="211402"/>
                  </a:lnTo>
                  <a:lnTo>
                    <a:pt x="1249700" y="218329"/>
                  </a:lnTo>
                  <a:lnTo>
                    <a:pt x="1255191" y="223532"/>
                  </a:lnTo>
                  <a:lnTo>
                    <a:pt x="1262014" y="226136"/>
                  </a:lnTo>
                  <a:lnTo>
                    <a:pt x="1269315" y="225992"/>
                  </a:lnTo>
                  <a:lnTo>
                    <a:pt x="1276242" y="222950"/>
                  </a:lnTo>
                  <a:lnTo>
                    <a:pt x="1338567" y="179110"/>
                  </a:lnTo>
                  <a:lnTo>
                    <a:pt x="1343771" y="173619"/>
                  </a:lnTo>
                  <a:lnTo>
                    <a:pt x="1346375" y="166796"/>
                  </a:lnTo>
                  <a:lnTo>
                    <a:pt x="1346230" y="159495"/>
                  </a:lnTo>
                  <a:lnTo>
                    <a:pt x="1343188" y="152568"/>
                  </a:lnTo>
                  <a:lnTo>
                    <a:pt x="1337698" y="147364"/>
                  </a:lnTo>
                  <a:lnTo>
                    <a:pt x="1330875" y="144760"/>
                  </a:lnTo>
                  <a:close/>
                </a:path>
                <a:path extrusionOk="0" h="1102995" w="1552575">
                  <a:moveTo>
                    <a:pt x="1455527" y="57081"/>
                  </a:moveTo>
                  <a:lnTo>
                    <a:pt x="1378973" y="104107"/>
                  </a:lnTo>
                  <a:lnTo>
                    <a:pt x="1371166" y="116420"/>
                  </a:lnTo>
                  <a:lnTo>
                    <a:pt x="1371310" y="123722"/>
                  </a:lnTo>
                  <a:lnTo>
                    <a:pt x="1374352" y="130648"/>
                  </a:lnTo>
                  <a:lnTo>
                    <a:pt x="1379842" y="135852"/>
                  </a:lnTo>
                  <a:lnTo>
                    <a:pt x="1386665" y="138456"/>
                  </a:lnTo>
                  <a:lnTo>
                    <a:pt x="1393967" y="138311"/>
                  </a:lnTo>
                  <a:lnTo>
                    <a:pt x="1400893" y="135269"/>
                  </a:lnTo>
                  <a:lnTo>
                    <a:pt x="1463219" y="91430"/>
                  </a:lnTo>
                  <a:lnTo>
                    <a:pt x="1468422" y="85939"/>
                  </a:lnTo>
                  <a:lnTo>
                    <a:pt x="1471026" y="79116"/>
                  </a:lnTo>
                  <a:lnTo>
                    <a:pt x="1470882" y="71815"/>
                  </a:lnTo>
                  <a:lnTo>
                    <a:pt x="1467840" y="64889"/>
                  </a:lnTo>
                  <a:lnTo>
                    <a:pt x="1462350" y="59685"/>
                  </a:lnTo>
                  <a:lnTo>
                    <a:pt x="1455527" y="57081"/>
                  </a:lnTo>
                  <a:close/>
                </a:path>
                <a:path extrusionOk="0" h="1102995" w="1552575">
                  <a:moveTo>
                    <a:pt x="1536677" y="0"/>
                  </a:moveTo>
                  <a:lnTo>
                    <a:pt x="1498420" y="21917"/>
                  </a:lnTo>
                  <a:lnTo>
                    <a:pt x="1495816" y="28740"/>
                  </a:lnTo>
                  <a:lnTo>
                    <a:pt x="1495961" y="36042"/>
                  </a:lnTo>
                  <a:lnTo>
                    <a:pt x="1499002" y="42968"/>
                  </a:lnTo>
                  <a:lnTo>
                    <a:pt x="1504493" y="48172"/>
                  </a:lnTo>
                  <a:lnTo>
                    <a:pt x="1511316" y="50776"/>
                  </a:lnTo>
                  <a:lnTo>
                    <a:pt x="1518618" y="50631"/>
                  </a:lnTo>
                  <a:lnTo>
                    <a:pt x="1525544" y="47590"/>
                  </a:lnTo>
                  <a:lnTo>
                    <a:pt x="1544369" y="34349"/>
                  </a:lnTo>
                  <a:lnTo>
                    <a:pt x="1549573" y="28858"/>
                  </a:lnTo>
                  <a:lnTo>
                    <a:pt x="1552177" y="22035"/>
                  </a:lnTo>
                  <a:lnTo>
                    <a:pt x="1552032" y="14734"/>
                  </a:lnTo>
                  <a:lnTo>
                    <a:pt x="1548991" y="7807"/>
                  </a:lnTo>
                  <a:lnTo>
                    <a:pt x="1543500" y="2603"/>
                  </a:lnTo>
                  <a:lnTo>
                    <a:pt x="1536677"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10" name="Google Shape;1410;p46"/>
            <p:cNvPicPr preferRelativeResize="0"/>
            <p:nvPr/>
          </p:nvPicPr>
          <p:blipFill rotWithShape="1">
            <a:blip r:embed="rId3">
              <a:alphaModFix/>
            </a:blip>
            <a:srcRect b="0" l="0" r="0" t="0"/>
            <a:stretch/>
          </p:blipFill>
          <p:spPr>
            <a:xfrm>
              <a:off x="2743983" y="2909455"/>
              <a:ext cx="862509" cy="301496"/>
            </a:xfrm>
            <a:prstGeom prst="rect">
              <a:avLst/>
            </a:prstGeom>
            <a:noFill/>
            <a:ln>
              <a:noFill/>
            </a:ln>
          </p:spPr>
        </p:pic>
      </p:grpSp>
      <p:sp>
        <p:nvSpPr>
          <p:cNvPr id="1411" name="Google Shape;1411;p46"/>
          <p:cNvSpPr txBox="1"/>
          <p:nvPr>
            <p:ph type="title"/>
          </p:nvPr>
        </p:nvSpPr>
        <p:spPr>
          <a:xfrm>
            <a:off x="546101" y="188467"/>
            <a:ext cx="8053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Deep Convolutional Neural Networks</a:t>
            </a:r>
            <a:endParaRPr/>
          </a:p>
        </p:txBody>
      </p:sp>
      <p:grpSp>
        <p:nvGrpSpPr>
          <p:cNvPr id="1412" name="Google Shape;1412;p46"/>
          <p:cNvGrpSpPr/>
          <p:nvPr/>
        </p:nvGrpSpPr>
        <p:grpSpPr>
          <a:xfrm>
            <a:off x="90305" y="1941349"/>
            <a:ext cx="1414791" cy="1520066"/>
            <a:chOff x="90305" y="1941349"/>
            <a:chExt cx="1414791" cy="1520066"/>
          </a:xfrm>
        </p:grpSpPr>
        <p:pic>
          <p:nvPicPr>
            <p:cNvPr id="1413" name="Google Shape;1413;p46"/>
            <p:cNvPicPr preferRelativeResize="0"/>
            <p:nvPr/>
          </p:nvPicPr>
          <p:blipFill rotWithShape="1">
            <a:blip r:embed="rId4">
              <a:alphaModFix/>
            </a:blip>
            <a:srcRect b="0" l="0" r="0" t="0"/>
            <a:stretch/>
          </p:blipFill>
          <p:spPr>
            <a:xfrm>
              <a:off x="90305" y="1941349"/>
              <a:ext cx="1210016" cy="1520066"/>
            </a:xfrm>
            <a:prstGeom prst="rect">
              <a:avLst/>
            </a:prstGeom>
            <a:noFill/>
            <a:ln>
              <a:noFill/>
            </a:ln>
          </p:spPr>
        </p:pic>
        <p:pic>
          <p:nvPicPr>
            <p:cNvPr id="1414" name="Google Shape;1414;p46"/>
            <p:cNvPicPr preferRelativeResize="0"/>
            <p:nvPr/>
          </p:nvPicPr>
          <p:blipFill rotWithShape="1">
            <a:blip r:embed="rId5">
              <a:alphaModFix/>
            </a:blip>
            <a:srcRect b="0" l="0" r="0" t="0"/>
            <a:stretch/>
          </p:blipFill>
          <p:spPr>
            <a:xfrm>
              <a:off x="1300322" y="2635059"/>
              <a:ext cx="204774" cy="132647"/>
            </a:xfrm>
            <a:prstGeom prst="rect">
              <a:avLst/>
            </a:prstGeom>
            <a:noFill/>
            <a:ln>
              <a:noFill/>
            </a:ln>
          </p:spPr>
        </p:pic>
      </p:grpSp>
      <p:sp>
        <p:nvSpPr>
          <p:cNvPr id="1415" name="Google Shape;1415;p46"/>
          <p:cNvSpPr txBox="1"/>
          <p:nvPr/>
        </p:nvSpPr>
        <p:spPr>
          <a:xfrm>
            <a:off x="7998483" y="2504947"/>
            <a:ext cx="9747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Classes</a:t>
            </a:r>
            <a:endParaRPr sz="2400">
              <a:solidFill>
                <a:schemeClr val="dk1"/>
              </a:solidFill>
              <a:latin typeface="Arial"/>
              <a:ea typeface="Arial"/>
              <a:cs typeface="Arial"/>
              <a:sym typeface="Arial"/>
            </a:endParaRPr>
          </a:p>
        </p:txBody>
      </p:sp>
      <p:pic>
        <p:nvPicPr>
          <p:cNvPr id="1416" name="Google Shape;1416;p46"/>
          <p:cNvPicPr preferRelativeResize="0"/>
          <p:nvPr/>
        </p:nvPicPr>
        <p:blipFill rotWithShape="1">
          <a:blip r:embed="rId6">
            <a:alphaModFix/>
          </a:blip>
          <a:srcRect b="0" l="0" r="0" t="0"/>
          <a:stretch/>
        </p:blipFill>
        <p:spPr>
          <a:xfrm>
            <a:off x="7791203" y="2635059"/>
            <a:ext cx="190146" cy="132647"/>
          </a:xfrm>
          <a:prstGeom prst="rect">
            <a:avLst/>
          </a:prstGeom>
          <a:noFill/>
          <a:ln>
            <a:noFill/>
          </a:ln>
        </p:spPr>
      </p:pic>
      <p:sp>
        <p:nvSpPr>
          <p:cNvPr id="1417" name="Google Shape;1417;p46"/>
          <p:cNvSpPr txBox="1"/>
          <p:nvPr/>
        </p:nvSpPr>
        <p:spPr>
          <a:xfrm>
            <a:off x="7035656" y="2292485"/>
            <a:ext cx="755650" cy="817880"/>
          </a:xfrm>
          <a:prstGeom prst="rect">
            <a:avLst/>
          </a:prstGeom>
          <a:solidFill>
            <a:srgbClr val="1F497D"/>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238759" marR="0" rtl="0" algn="l">
              <a:lnSpc>
                <a:spcPct val="100000"/>
              </a:lnSpc>
              <a:spcBef>
                <a:spcPts val="0"/>
              </a:spcBef>
              <a:spcAft>
                <a:spcPts val="0"/>
              </a:spcAft>
              <a:buNone/>
            </a:pPr>
            <a:r>
              <a:rPr b="1" lang="en-US" sz="2000">
                <a:solidFill>
                  <a:srgbClr val="FFFFFF"/>
                </a:solidFill>
                <a:latin typeface="Arial"/>
                <a:ea typeface="Arial"/>
                <a:cs typeface="Arial"/>
                <a:sym typeface="Arial"/>
              </a:rPr>
              <a:t>FC</a:t>
            </a:r>
            <a:endParaRPr sz="2000">
              <a:solidFill>
                <a:schemeClr val="dk1"/>
              </a:solidFill>
              <a:latin typeface="Arial"/>
              <a:ea typeface="Arial"/>
              <a:cs typeface="Arial"/>
              <a:sym typeface="Arial"/>
            </a:endParaRPr>
          </a:p>
          <a:p>
            <a:pPr indent="0" lvl="0" marL="99695"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pic>
        <p:nvPicPr>
          <p:cNvPr id="1418" name="Google Shape;1418;p46"/>
          <p:cNvPicPr preferRelativeResize="0"/>
          <p:nvPr/>
        </p:nvPicPr>
        <p:blipFill rotWithShape="1">
          <a:blip r:embed="rId6">
            <a:alphaModFix/>
          </a:blip>
          <a:srcRect b="0" l="0" r="0" t="0"/>
          <a:stretch/>
        </p:blipFill>
        <p:spPr>
          <a:xfrm>
            <a:off x="2323106" y="2635059"/>
            <a:ext cx="190145" cy="132647"/>
          </a:xfrm>
          <a:prstGeom prst="rect">
            <a:avLst/>
          </a:prstGeom>
          <a:noFill/>
          <a:ln>
            <a:noFill/>
          </a:ln>
        </p:spPr>
      </p:pic>
      <p:pic>
        <p:nvPicPr>
          <p:cNvPr id="1419" name="Google Shape;1419;p46"/>
          <p:cNvPicPr preferRelativeResize="0"/>
          <p:nvPr/>
        </p:nvPicPr>
        <p:blipFill rotWithShape="1">
          <a:blip r:embed="rId6">
            <a:alphaModFix/>
          </a:blip>
          <a:srcRect b="0" l="0" r="0" t="0"/>
          <a:stretch/>
        </p:blipFill>
        <p:spPr>
          <a:xfrm>
            <a:off x="3806887" y="2635059"/>
            <a:ext cx="190145" cy="132647"/>
          </a:xfrm>
          <a:prstGeom prst="rect">
            <a:avLst/>
          </a:prstGeom>
          <a:noFill/>
          <a:ln>
            <a:noFill/>
          </a:ln>
        </p:spPr>
      </p:pic>
      <p:sp>
        <p:nvSpPr>
          <p:cNvPr id="1420" name="Google Shape;1420;p46"/>
          <p:cNvSpPr txBox="1"/>
          <p:nvPr/>
        </p:nvSpPr>
        <p:spPr>
          <a:xfrm>
            <a:off x="1505031" y="2292485"/>
            <a:ext cx="801370"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99060"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22554"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421" name="Google Shape;1421;p46"/>
          <p:cNvSpPr txBox="1"/>
          <p:nvPr/>
        </p:nvSpPr>
        <p:spPr>
          <a:xfrm>
            <a:off x="2547802" y="2139188"/>
            <a:ext cx="1249045" cy="748030"/>
          </a:xfrm>
          <a:prstGeom prst="rect">
            <a:avLst/>
          </a:prstGeom>
          <a:noFill/>
          <a:ln>
            <a:noFill/>
          </a:ln>
        </p:spPr>
        <p:txBody>
          <a:bodyPr anchorCtr="0" anchor="t" bIns="0" lIns="0" spcFirstLastPara="1" rIns="0" wrap="square" tIns="31750">
            <a:spAutoFit/>
          </a:bodyPr>
          <a:lstStyle/>
          <a:p>
            <a:pPr indent="-90805" lvl="0" marL="102870" marR="5080" rtl="0" algn="l">
              <a:lnSpc>
                <a:spcPct val="117083"/>
              </a:lnSpc>
              <a:spcBef>
                <a:spcPts val="0"/>
              </a:spcBef>
              <a:spcAft>
                <a:spcPts val="0"/>
              </a:spcAft>
              <a:buNone/>
            </a:pPr>
            <a:r>
              <a:rPr b="1" lang="en-US" sz="2400">
                <a:solidFill>
                  <a:schemeClr val="dk1"/>
                </a:solidFill>
                <a:latin typeface="Arial"/>
                <a:ea typeface="Arial"/>
                <a:cs typeface="Arial"/>
                <a:sym typeface="Arial"/>
              </a:rPr>
              <a:t>Low-Level  Features</a:t>
            </a:r>
            <a:endParaRPr sz="2400">
              <a:solidFill>
                <a:schemeClr val="dk1"/>
              </a:solidFill>
              <a:latin typeface="Arial"/>
              <a:ea typeface="Arial"/>
              <a:cs typeface="Arial"/>
              <a:sym typeface="Arial"/>
            </a:endParaRPr>
          </a:p>
        </p:txBody>
      </p:sp>
      <p:pic>
        <p:nvPicPr>
          <p:cNvPr id="1422" name="Google Shape;1422;p46"/>
          <p:cNvPicPr preferRelativeResize="0"/>
          <p:nvPr/>
        </p:nvPicPr>
        <p:blipFill rotWithShape="1">
          <a:blip r:embed="rId6">
            <a:alphaModFix/>
          </a:blip>
          <a:srcRect b="0" l="0" r="0" t="0"/>
          <a:stretch/>
        </p:blipFill>
        <p:spPr>
          <a:xfrm>
            <a:off x="6822747" y="2635059"/>
            <a:ext cx="190145" cy="132647"/>
          </a:xfrm>
          <a:prstGeom prst="rect">
            <a:avLst/>
          </a:prstGeom>
          <a:noFill/>
          <a:ln>
            <a:noFill/>
          </a:ln>
        </p:spPr>
      </p:pic>
      <p:pic>
        <p:nvPicPr>
          <p:cNvPr id="1423" name="Google Shape;1423;p46"/>
          <p:cNvPicPr preferRelativeResize="0"/>
          <p:nvPr/>
        </p:nvPicPr>
        <p:blipFill rotWithShape="1">
          <a:blip r:embed="rId6">
            <a:alphaModFix/>
          </a:blip>
          <a:srcRect b="0" l="0" r="0" t="0"/>
          <a:stretch/>
        </p:blipFill>
        <p:spPr>
          <a:xfrm>
            <a:off x="5354675" y="2635059"/>
            <a:ext cx="190146" cy="132647"/>
          </a:xfrm>
          <a:prstGeom prst="rect">
            <a:avLst/>
          </a:prstGeom>
          <a:noFill/>
          <a:ln>
            <a:noFill/>
          </a:ln>
        </p:spPr>
      </p:pic>
      <p:sp>
        <p:nvSpPr>
          <p:cNvPr id="1424" name="Google Shape;1424;p46"/>
          <p:cNvSpPr txBox="1"/>
          <p:nvPr/>
        </p:nvSpPr>
        <p:spPr>
          <a:xfrm>
            <a:off x="4536599" y="2292485"/>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425" name="Google Shape;1425;p46"/>
          <p:cNvSpPr txBox="1"/>
          <p:nvPr/>
        </p:nvSpPr>
        <p:spPr>
          <a:xfrm>
            <a:off x="5551591" y="2139188"/>
            <a:ext cx="1304925" cy="748030"/>
          </a:xfrm>
          <a:prstGeom prst="rect">
            <a:avLst/>
          </a:prstGeom>
          <a:noFill/>
          <a:ln>
            <a:noFill/>
          </a:ln>
        </p:spPr>
        <p:txBody>
          <a:bodyPr anchorCtr="0" anchor="t" bIns="0" lIns="0" spcFirstLastPara="1" rIns="0" wrap="square" tIns="31750">
            <a:spAutoFit/>
          </a:bodyPr>
          <a:lstStyle/>
          <a:p>
            <a:pPr indent="-118745" lvl="0" marL="130810" marR="5080" rtl="0" algn="l">
              <a:lnSpc>
                <a:spcPct val="117083"/>
              </a:lnSpc>
              <a:spcBef>
                <a:spcPts val="0"/>
              </a:spcBef>
              <a:spcAft>
                <a:spcPts val="0"/>
              </a:spcAft>
              <a:buNone/>
            </a:pPr>
            <a:r>
              <a:rPr b="1" lang="en-US" sz="2400">
                <a:solidFill>
                  <a:schemeClr val="dk1"/>
                </a:solidFill>
                <a:latin typeface="Arial"/>
                <a:ea typeface="Arial"/>
                <a:cs typeface="Arial"/>
                <a:sym typeface="Arial"/>
              </a:rPr>
              <a:t>High-Level  Features</a:t>
            </a:r>
            <a:endParaRPr sz="2400">
              <a:solidFill>
                <a:schemeClr val="dk1"/>
              </a:solidFill>
              <a:latin typeface="Arial"/>
              <a:ea typeface="Arial"/>
              <a:cs typeface="Arial"/>
              <a:sym typeface="Arial"/>
            </a:endParaRPr>
          </a:p>
        </p:txBody>
      </p:sp>
      <p:pic>
        <p:nvPicPr>
          <p:cNvPr id="1426" name="Google Shape;1426;p46"/>
          <p:cNvPicPr preferRelativeResize="0"/>
          <p:nvPr/>
        </p:nvPicPr>
        <p:blipFill rotWithShape="1">
          <a:blip r:embed="rId7">
            <a:alphaModFix/>
          </a:blip>
          <a:srcRect b="0" l="0" r="0" t="0"/>
          <a:stretch/>
        </p:blipFill>
        <p:spPr>
          <a:xfrm>
            <a:off x="5782749" y="2912803"/>
            <a:ext cx="868679" cy="294801"/>
          </a:xfrm>
          <a:prstGeom prst="rect">
            <a:avLst/>
          </a:prstGeom>
          <a:noFill/>
          <a:ln>
            <a:noFill/>
          </a:ln>
        </p:spPr>
      </p:pic>
      <p:pic>
        <p:nvPicPr>
          <p:cNvPr id="1427" name="Google Shape;1427;p46"/>
          <p:cNvPicPr preferRelativeResize="0"/>
          <p:nvPr/>
        </p:nvPicPr>
        <p:blipFill rotWithShape="1">
          <a:blip r:embed="rId6">
            <a:alphaModFix/>
          </a:blip>
          <a:srcRect b="0" l="0" r="0" t="0"/>
          <a:stretch/>
        </p:blipFill>
        <p:spPr>
          <a:xfrm>
            <a:off x="4346520" y="2635059"/>
            <a:ext cx="190145" cy="132647"/>
          </a:xfrm>
          <a:prstGeom prst="rect">
            <a:avLst/>
          </a:prstGeom>
          <a:noFill/>
          <a:ln>
            <a:noFill/>
          </a:ln>
        </p:spPr>
      </p:pic>
      <p:sp>
        <p:nvSpPr>
          <p:cNvPr id="1428" name="Google Shape;1428;p46"/>
          <p:cNvSpPr txBox="1"/>
          <p:nvPr/>
        </p:nvSpPr>
        <p:spPr>
          <a:xfrm>
            <a:off x="4065609" y="2528315"/>
            <a:ext cx="2032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1429" name="Google Shape;1429;p46"/>
          <p:cNvSpPr txBox="1"/>
          <p:nvPr/>
        </p:nvSpPr>
        <p:spPr>
          <a:xfrm>
            <a:off x="2974789" y="4325081"/>
            <a:ext cx="1900555"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2525">
            <a:spAutoFit/>
          </a:bodyPr>
          <a:lstStyle/>
          <a:p>
            <a:pPr indent="0" lvl="0" marL="62230" marR="0" rtl="0" algn="l">
              <a:lnSpc>
                <a:spcPct val="100000"/>
              </a:lnSpc>
              <a:spcBef>
                <a:spcPts val="0"/>
              </a:spcBef>
              <a:spcAft>
                <a:spcPts val="0"/>
              </a:spcAft>
              <a:buNone/>
            </a:pPr>
            <a:r>
              <a:rPr b="1" lang="en-US" sz="2400">
                <a:solidFill>
                  <a:schemeClr val="dk1"/>
                </a:solidFill>
                <a:latin typeface="Arial"/>
                <a:ea typeface="Arial"/>
                <a:cs typeface="Arial"/>
                <a:sym typeface="Arial"/>
              </a:rPr>
              <a:t>Convolution</a:t>
            </a:r>
            <a:endParaRPr sz="2400">
              <a:solidFill>
                <a:schemeClr val="dk1"/>
              </a:solidFill>
              <a:latin typeface="Arial"/>
              <a:ea typeface="Arial"/>
              <a:cs typeface="Arial"/>
              <a:sym typeface="Arial"/>
            </a:endParaRPr>
          </a:p>
        </p:txBody>
      </p:sp>
      <p:grpSp>
        <p:nvGrpSpPr>
          <p:cNvPr id="1430" name="Google Shape;1430;p46"/>
          <p:cNvGrpSpPr/>
          <p:nvPr/>
        </p:nvGrpSpPr>
        <p:grpSpPr>
          <a:xfrm>
            <a:off x="3105911" y="4849367"/>
            <a:ext cx="1637617" cy="926591"/>
            <a:chOff x="3105911" y="4849367"/>
            <a:chExt cx="1637617" cy="926591"/>
          </a:xfrm>
        </p:grpSpPr>
        <p:pic>
          <p:nvPicPr>
            <p:cNvPr id="1431" name="Google Shape;1431;p46"/>
            <p:cNvPicPr preferRelativeResize="0"/>
            <p:nvPr/>
          </p:nvPicPr>
          <p:blipFill rotWithShape="1">
            <a:blip r:embed="rId8">
              <a:alphaModFix/>
            </a:blip>
            <a:srcRect b="0" l="0" r="0" t="0"/>
            <a:stretch/>
          </p:blipFill>
          <p:spPr>
            <a:xfrm>
              <a:off x="3105911" y="4849367"/>
              <a:ext cx="737615" cy="926591"/>
            </a:xfrm>
            <a:prstGeom prst="rect">
              <a:avLst/>
            </a:prstGeom>
            <a:noFill/>
            <a:ln>
              <a:noFill/>
            </a:ln>
          </p:spPr>
        </p:pic>
        <p:sp>
          <p:nvSpPr>
            <p:cNvPr id="1432" name="Google Shape;1432;p46"/>
            <p:cNvSpPr/>
            <p:nvPr/>
          </p:nvSpPr>
          <p:spPr>
            <a:xfrm>
              <a:off x="3171043" y="4924324"/>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46"/>
            <p:cNvSpPr/>
            <p:nvPr/>
          </p:nvSpPr>
          <p:spPr>
            <a:xfrm>
              <a:off x="3367488" y="5201514"/>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46"/>
            <p:cNvSpPr/>
            <p:nvPr/>
          </p:nvSpPr>
          <p:spPr>
            <a:xfrm>
              <a:off x="3556594" y="5478706"/>
              <a:ext cx="220345" cy="220345"/>
            </a:xfrm>
            <a:custGeom>
              <a:rect b="b" l="l" r="r" t="t"/>
              <a:pathLst>
                <a:path extrusionOk="0" h="220345" w="220345">
                  <a:moveTo>
                    <a:pt x="0" y="0"/>
                  </a:moveTo>
                  <a:lnTo>
                    <a:pt x="220316" y="0"/>
                  </a:lnTo>
                  <a:lnTo>
                    <a:pt x="220316" y="220219"/>
                  </a:lnTo>
                  <a:lnTo>
                    <a:pt x="0" y="220219"/>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46"/>
            <p:cNvSpPr/>
            <p:nvPr/>
          </p:nvSpPr>
          <p:spPr>
            <a:xfrm>
              <a:off x="4087804" y="5005867"/>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46"/>
            <p:cNvSpPr/>
            <p:nvPr/>
          </p:nvSpPr>
          <p:spPr>
            <a:xfrm>
              <a:off x="4087804" y="5005867"/>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46"/>
            <p:cNvSpPr/>
            <p:nvPr/>
          </p:nvSpPr>
          <p:spPr>
            <a:xfrm>
              <a:off x="4186749" y="5129961"/>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46"/>
            <p:cNvSpPr/>
            <p:nvPr/>
          </p:nvSpPr>
          <p:spPr>
            <a:xfrm>
              <a:off x="4186749" y="5129961"/>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46"/>
            <p:cNvSpPr/>
            <p:nvPr/>
          </p:nvSpPr>
          <p:spPr>
            <a:xfrm>
              <a:off x="4285694" y="5254055"/>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46"/>
            <p:cNvSpPr/>
            <p:nvPr/>
          </p:nvSpPr>
          <p:spPr>
            <a:xfrm>
              <a:off x="4285694" y="5254055"/>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46"/>
            <p:cNvSpPr/>
            <p:nvPr/>
          </p:nvSpPr>
          <p:spPr>
            <a:xfrm>
              <a:off x="3391359" y="4926484"/>
              <a:ext cx="696595" cy="308610"/>
            </a:xfrm>
            <a:custGeom>
              <a:rect b="b" l="l" r="r" t="t"/>
              <a:pathLst>
                <a:path extrusionOk="0" h="308610" w="696595">
                  <a:moveTo>
                    <a:pt x="0" y="0"/>
                  </a:moveTo>
                  <a:lnTo>
                    <a:pt x="696445" y="307983"/>
                  </a:lnTo>
                </a:path>
              </a:pathLst>
            </a:custGeom>
            <a:noFill/>
            <a:ln cap="flat" cmpd="sng" w="28575">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46"/>
            <p:cNvSpPr/>
            <p:nvPr/>
          </p:nvSpPr>
          <p:spPr>
            <a:xfrm>
              <a:off x="3391359" y="5142384"/>
              <a:ext cx="696595" cy="92710"/>
            </a:xfrm>
            <a:custGeom>
              <a:rect b="b" l="l" r="r" t="t"/>
              <a:pathLst>
                <a:path extrusionOk="0" h="92710" w="696595">
                  <a:moveTo>
                    <a:pt x="0" y="0"/>
                  </a:moveTo>
                  <a:lnTo>
                    <a:pt x="696445" y="92083"/>
                  </a:lnTo>
                </a:path>
              </a:pathLst>
            </a:custGeom>
            <a:noFill/>
            <a:ln cap="flat" cmpd="sng" w="28575">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46"/>
            <p:cNvSpPr/>
            <p:nvPr/>
          </p:nvSpPr>
          <p:spPr>
            <a:xfrm>
              <a:off x="3587804" y="5358562"/>
              <a:ext cx="599440" cy="61594"/>
            </a:xfrm>
            <a:custGeom>
              <a:rect b="b" l="l" r="r" t="t"/>
              <a:pathLst>
                <a:path extrusionOk="0" h="61595" w="599439">
                  <a:moveTo>
                    <a:pt x="0" y="61013"/>
                  </a:moveTo>
                  <a:lnTo>
                    <a:pt x="598945" y="0"/>
                  </a:lnTo>
                </a:path>
              </a:pathLst>
            </a:custGeom>
            <a:noFill/>
            <a:ln cap="flat" cmpd="sng" w="28575">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46"/>
            <p:cNvSpPr/>
            <p:nvPr/>
          </p:nvSpPr>
          <p:spPr>
            <a:xfrm>
              <a:off x="3587804" y="5203675"/>
              <a:ext cx="599440" cy="154940"/>
            </a:xfrm>
            <a:custGeom>
              <a:rect b="b" l="l" r="r" t="t"/>
              <a:pathLst>
                <a:path extrusionOk="0" h="154939" w="599439">
                  <a:moveTo>
                    <a:pt x="0" y="0"/>
                  </a:moveTo>
                  <a:lnTo>
                    <a:pt x="598945" y="154887"/>
                  </a:lnTo>
                </a:path>
              </a:pathLst>
            </a:custGeom>
            <a:noFill/>
            <a:ln cap="flat" cmpd="sng" w="28575">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46"/>
            <p:cNvSpPr/>
            <p:nvPr/>
          </p:nvSpPr>
          <p:spPr>
            <a:xfrm>
              <a:off x="3776910" y="5482655"/>
              <a:ext cx="509270" cy="214629"/>
            </a:xfrm>
            <a:custGeom>
              <a:rect b="b" l="l" r="r" t="t"/>
              <a:pathLst>
                <a:path extrusionOk="0" h="214629" w="509270">
                  <a:moveTo>
                    <a:pt x="0" y="214112"/>
                  </a:moveTo>
                  <a:lnTo>
                    <a:pt x="508785" y="0"/>
                  </a:lnTo>
                </a:path>
              </a:pathLst>
            </a:custGeom>
            <a:noFill/>
            <a:ln cap="flat" cmpd="sng" w="28575">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46"/>
            <p:cNvSpPr/>
            <p:nvPr/>
          </p:nvSpPr>
          <p:spPr>
            <a:xfrm>
              <a:off x="3776910" y="5480867"/>
              <a:ext cx="509270" cy="1905"/>
            </a:xfrm>
            <a:custGeom>
              <a:rect b="b" l="l" r="r" t="t"/>
              <a:pathLst>
                <a:path extrusionOk="0" h="1904" w="509270">
                  <a:moveTo>
                    <a:pt x="0" y="0"/>
                  </a:moveTo>
                  <a:lnTo>
                    <a:pt x="508785" y="1788"/>
                  </a:lnTo>
                </a:path>
              </a:pathLst>
            </a:custGeom>
            <a:noFill/>
            <a:ln cap="flat" cmpd="sng" w="28575">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7" name="Google Shape;1447;p46"/>
          <p:cNvGrpSpPr/>
          <p:nvPr/>
        </p:nvGrpSpPr>
        <p:grpSpPr>
          <a:xfrm>
            <a:off x="5251728" y="4997169"/>
            <a:ext cx="655724" cy="705388"/>
            <a:chOff x="5251728" y="4997169"/>
            <a:chExt cx="655724" cy="705388"/>
          </a:xfrm>
        </p:grpSpPr>
        <p:sp>
          <p:nvSpPr>
            <p:cNvPr id="1448" name="Google Shape;1448;p46"/>
            <p:cNvSpPr/>
            <p:nvPr/>
          </p:nvSpPr>
          <p:spPr>
            <a:xfrm>
              <a:off x="5251728" y="4997169"/>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46"/>
            <p:cNvSpPr/>
            <p:nvPr/>
          </p:nvSpPr>
          <p:spPr>
            <a:xfrm>
              <a:off x="5251728" y="4997169"/>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46"/>
            <p:cNvSpPr/>
            <p:nvPr/>
          </p:nvSpPr>
          <p:spPr>
            <a:xfrm>
              <a:off x="5350672" y="5121263"/>
              <a:ext cx="457834" cy="457200"/>
            </a:xfrm>
            <a:custGeom>
              <a:rect b="b" l="l" r="r" t="t"/>
              <a:pathLst>
                <a:path extrusionOk="0" h="457200" w="457835">
                  <a:moveTo>
                    <a:pt x="457400" y="0"/>
                  </a:moveTo>
                  <a:lnTo>
                    <a:pt x="0" y="0"/>
                  </a:lnTo>
                  <a:lnTo>
                    <a:pt x="0" y="457200"/>
                  </a:lnTo>
                  <a:lnTo>
                    <a:pt x="457400" y="457200"/>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46"/>
            <p:cNvSpPr/>
            <p:nvPr/>
          </p:nvSpPr>
          <p:spPr>
            <a:xfrm>
              <a:off x="5350672" y="5121263"/>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46"/>
            <p:cNvSpPr/>
            <p:nvPr/>
          </p:nvSpPr>
          <p:spPr>
            <a:xfrm>
              <a:off x="5449618" y="5245357"/>
              <a:ext cx="457834" cy="457200"/>
            </a:xfrm>
            <a:custGeom>
              <a:rect b="b" l="l" r="r" t="t"/>
              <a:pathLst>
                <a:path extrusionOk="0" h="457200" w="457835">
                  <a:moveTo>
                    <a:pt x="457400" y="0"/>
                  </a:moveTo>
                  <a:lnTo>
                    <a:pt x="0" y="0"/>
                  </a:lnTo>
                  <a:lnTo>
                    <a:pt x="0" y="457199"/>
                  </a:lnTo>
                  <a:lnTo>
                    <a:pt x="457400" y="457199"/>
                  </a:lnTo>
                  <a:lnTo>
                    <a:pt x="457400"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46"/>
            <p:cNvSpPr/>
            <p:nvPr/>
          </p:nvSpPr>
          <p:spPr>
            <a:xfrm>
              <a:off x="5449618" y="5245357"/>
              <a:ext cx="457834" cy="457200"/>
            </a:xfrm>
            <a:custGeom>
              <a:rect b="b" l="l" r="r" t="t"/>
              <a:pathLst>
                <a:path extrusionOk="0" h="457200" w="457835">
                  <a:moveTo>
                    <a:pt x="0" y="0"/>
                  </a:moveTo>
                  <a:lnTo>
                    <a:pt x="457401" y="0"/>
                  </a:lnTo>
                  <a:lnTo>
                    <a:pt x="457401" y="457200"/>
                  </a:lnTo>
                  <a:lnTo>
                    <a:pt x="0" y="45720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54" name="Google Shape;1454;p46"/>
          <p:cNvSpPr/>
          <p:nvPr/>
        </p:nvSpPr>
        <p:spPr>
          <a:xfrm>
            <a:off x="6206464" y="5033810"/>
            <a:ext cx="617855" cy="669290"/>
          </a:xfrm>
          <a:custGeom>
            <a:rect b="b" l="l" r="r" t="t"/>
            <a:pathLst>
              <a:path extrusionOk="0" h="669289" w="617854">
                <a:moveTo>
                  <a:pt x="617639" y="597966"/>
                </a:moveTo>
                <a:lnTo>
                  <a:pt x="593153" y="583679"/>
                </a:lnTo>
                <a:lnTo>
                  <a:pt x="503948" y="531647"/>
                </a:lnTo>
                <a:lnTo>
                  <a:pt x="495198" y="533946"/>
                </a:lnTo>
                <a:lnTo>
                  <a:pt x="487248" y="547573"/>
                </a:lnTo>
                <a:lnTo>
                  <a:pt x="489546" y="556323"/>
                </a:lnTo>
                <a:lnTo>
                  <a:pt x="536435" y="583679"/>
                </a:lnTo>
                <a:lnTo>
                  <a:pt x="230873" y="583679"/>
                </a:lnTo>
                <a:lnTo>
                  <a:pt x="230873" y="81203"/>
                </a:lnTo>
                <a:lnTo>
                  <a:pt x="258216" y="128104"/>
                </a:lnTo>
                <a:lnTo>
                  <a:pt x="266966" y="130403"/>
                </a:lnTo>
                <a:lnTo>
                  <a:pt x="280606" y="122453"/>
                </a:lnTo>
                <a:lnTo>
                  <a:pt x="282905" y="113703"/>
                </a:lnTo>
                <a:lnTo>
                  <a:pt x="233121" y="28359"/>
                </a:lnTo>
                <a:lnTo>
                  <a:pt x="216585" y="0"/>
                </a:lnTo>
                <a:lnTo>
                  <a:pt x="150253" y="113703"/>
                </a:lnTo>
                <a:lnTo>
                  <a:pt x="152565" y="122453"/>
                </a:lnTo>
                <a:lnTo>
                  <a:pt x="166192" y="130403"/>
                </a:lnTo>
                <a:lnTo>
                  <a:pt x="174942" y="128104"/>
                </a:lnTo>
                <a:lnTo>
                  <a:pt x="202298" y="81203"/>
                </a:lnTo>
                <a:lnTo>
                  <a:pt x="202298" y="583679"/>
                </a:lnTo>
                <a:lnTo>
                  <a:pt x="0" y="583679"/>
                </a:lnTo>
                <a:lnTo>
                  <a:pt x="0" y="612254"/>
                </a:lnTo>
                <a:lnTo>
                  <a:pt x="202298" y="612254"/>
                </a:lnTo>
                <a:lnTo>
                  <a:pt x="202298" y="668756"/>
                </a:lnTo>
                <a:lnTo>
                  <a:pt x="230873" y="668756"/>
                </a:lnTo>
                <a:lnTo>
                  <a:pt x="230873" y="612254"/>
                </a:lnTo>
                <a:lnTo>
                  <a:pt x="536435" y="612254"/>
                </a:lnTo>
                <a:lnTo>
                  <a:pt x="489546" y="639610"/>
                </a:lnTo>
                <a:lnTo>
                  <a:pt x="487248" y="648360"/>
                </a:lnTo>
                <a:lnTo>
                  <a:pt x="495198" y="661987"/>
                </a:lnTo>
                <a:lnTo>
                  <a:pt x="503948" y="664286"/>
                </a:lnTo>
                <a:lnTo>
                  <a:pt x="593153" y="612254"/>
                </a:lnTo>
                <a:lnTo>
                  <a:pt x="617639" y="59796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46"/>
          <p:cNvSpPr txBox="1"/>
          <p:nvPr/>
        </p:nvSpPr>
        <p:spPr>
          <a:xfrm>
            <a:off x="5152933" y="4325081"/>
            <a:ext cx="1770380"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5700">
            <a:spAutoFit/>
          </a:bodyPr>
          <a:lstStyle/>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Activation</a:t>
            </a:r>
            <a:endParaRPr sz="24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3600">
              <a:solidFill>
                <a:schemeClr val="dk1"/>
              </a:solidFill>
              <a:latin typeface="Arial"/>
              <a:ea typeface="Arial"/>
              <a:cs typeface="Arial"/>
              <a:sym typeface="Arial"/>
            </a:endParaRPr>
          </a:p>
          <a:p>
            <a:pPr indent="0" lvl="0" marL="41910" marR="0" rtl="0" algn="ctr">
              <a:lnSpc>
                <a:spcPct val="100000"/>
              </a:lnSpc>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nvGrpSpPr>
          <p:cNvPr id="1456" name="Google Shape;1456;p46"/>
          <p:cNvGrpSpPr/>
          <p:nvPr/>
        </p:nvGrpSpPr>
        <p:grpSpPr>
          <a:xfrm>
            <a:off x="6206472" y="5185545"/>
            <a:ext cx="509269" cy="432434"/>
            <a:chOff x="6206472" y="5185545"/>
            <a:chExt cx="509269" cy="432434"/>
          </a:xfrm>
        </p:grpSpPr>
        <p:sp>
          <p:nvSpPr>
            <p:cNvPr id="1457" name="Google Shape;1457;p46"/>
            <p:cNvSpPr/>
            <p:nvPr/>
          </p:nvSpPr>
          <p:spPr>
            <a:xfrm>
              <a:off x="6206472" y="5611017"/>
              <a:ext cx="226060" cy="0"/>
            </a:xfrm>
            <a:custGeom>
              <a:rect b="b" l="l" r="r" t="t"/>
              <a:pathLst>
                <a:path extrusionOk="0" h="120000" w="226060">
                  <a:moveTo>
                    <a:pt x="0" y="0"/>
                  </a:moveTo>
                  <a:lnTo>
                    <a:pt x="225708"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46"/>
            <p:cNvSpPr/>
            <p:nvPr/>
          </p:nvSpPr>
          <p:spPr>
            <a:xfrm>
              <a:off x="6419196" y="5185545"/>
              <a:ext cx="296545" cy="432434"/>
            </a:xfrm>
            <a:custGeom>
              <a:rect b="b" l="l" r="r" t="t"/>
              <a:pathLst>
                <a:path extrusionOk="0" h="432435" w="296545">
                  <a:moveTo>
                    <a:pt x="0" y="431822"/>
                  </a:moveTo>
                  <a:lnTo>
                    <a:pt x="296510"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59" name="Google Shape;1459;p46"/>
          <p:cNvSpPr/>
          <p:nvPr/>
        </p:nvSpPr>
        <p:spPr>
          <a:xfrm>
            <a:off x="4875193" y="5022410"/>
            <a:ext cx="278130" cy="171450"/>
          </a:xfrm>
          <a:custGeom>
            <a:rect b="b" l="l" r="r" t="t"/>
            <a:pathLst>
              <a:path extrusionOk="0" h="171450" w="278129">
                <a:moveTo>
                  <a:pt x="202214" y="85573"/>
                </a:moveTo>
                <a:lnTo>
                  <a:pt x="116122" y="135793"/>
                </a:lnTo>
                <a:lnTo>
                  <a:pt x="110471" y="140822"/>
                </a:lnTo>
                <a:lnTo>
                  <a:pt x="107298" y="147399"/>
                </a:lnTo>
                <a:lnTo>
                  <a:pt x="106822" y="154687"/>
                </a:lnTo>
                <a:lnTo>
                  <a:pt x="109265" y="161847"/>
                </a:lnTo>
                <a:lnTo>
                  <a:pt x="114295" y="167497"/>
                </a:lnTo>
                <a:lnTo>
                  <a:pt x="120873" y="170671"/>
                </a:lnTo>
                <a:lnTo>
                  <a:pt x="128160" y="171146"/>
                </a:lnTo>
                <a:lnTo>
                  <a:pt x="135319" y="168703"/>
                </a:lnTo>
                <a:lnTo>
                  <a:pt x="245171" y="104623"/>
                </a:lnTo>
                <a:lnTo>
                  <a:pt x="240021" y="104623"/>
                </a:lnTo>
                <a:lnTo>
                  <a:pt x="240021" y="102028"/>
                </a:lnTo>
                <a:lnTo>
                  <a:pt x="230422" y="102028"/>
                </a:lnTo>
                <a:lnTo>
                  <a:pt x="202214" y="85573"/>
                </a:lnTo>
                <a:close/>
              </a:path>
              <a:path extrusionOk="0" h="171450" w="278129">
                <a:moveTo>
                  <a:pt x="169556" y="66523"/>
                </a:moveTo>
                <a:lnTo>
                  <a:pt x="0" y="66523"/>
                </a:lnTo>
                <a:lnTo>
                  <a:pt x="0" y="104623"/>
                </a:lnTo>
                <a:lnTo>
                  <a:pt x="169557" y="104623"/>
                </a:lnTo>
                <a:lnTo>
                  <a:pt x="202214" y="85573"/>
                </a:lnTo>
                <a:lnTo>
                  <a:pt x="169556" y="66523"/>
                </a:lnTo>
                <a:close/>
              </a:path>
              <a:path extrusionOk="0" h="171450" w="278129">
                <a:moveTo>
                  <a:pt x="245172" y="66523"/>
                </a:moveTo>
                <a:lnTo>
                  <a:pt x="240021" y="66523"/>
                </a:lnTo>
                <a:lnTo>
                  <a:pt x="240021" y="104623"/>
                </a:lnTo>
                <a:lnTo>
                  <a:pt x="245171" y="104623"/>
                </a:lnTo>
                <a:lnTo>
                  <a:pt x="277829" y="85573"/>
                </a:lnTo>
                <a:lnTo>
                  <a:pt x="245172" y="66523"/>
                </a:lnTo>
                <a:close/>
              </a:path>
              <a:path extrusionOk="0" h="171450" w="278129">
                <a:moveTo>
                  <a:pt x="230422" y="69119"/>
                </a:moveTo>
                <a:lnTo>
                  <a:pt x="202214" y="85573"/>
                </a:lnTo>
                <a:lnTo>
                  <a:pt x="230422" y="102028"/>
                </a:lnTo>
                <a:lnTo>
                  <a:pt x="230422" y="69119"/>
                </a:lnTo>
                <a:close/>
              </a:path>
              <a:path extrusionOk="0" h="171450" w="278129">
                <a:moveTo>
                  <a:pt x="240021" y="69119"/>
                </a:moveTo>
                <a:lnTo>
                  <a:pt x="230422" y="69119"/>
                </a:lnTo>
                <a:lnTo>
                  <a:pt x="230422" y="102028"/>
                </a:lnTo>
                <a:lnTo>
                  <a:pt x="240021" y="102028"/>
                </a:lnTo>
                <a:lnTo>
                  <a:pt x="240021" y="69119"/>
                </a:lnTo>
                <a:close/>
              </a:path>
              <a:path extrusionOk="0" h="171450" w="278129">
                <a:moveTo>
                  <a:pt x="128161" y="0"/>
                </a:moveTo>
                <a:lnTo>
                  <a:pt x="120873" y="475"/>
                </a:lnTo>
                <a:lnTo>
                  <a:pt x="114296" y="3648"/>
                </a:lnTo>
                <a:lnTo>
                  <a:pt x="109266" y="9299"/>
                </a:lnTo>
                <a:lnTo>
                  <a:pt x="106823" y="16459"/>
                </a:lnTo>
                <a:lnTo>
                  <a:pt x="107299" y="23746"/>
                </a:lnTo>
                <a:lnTo>
                  <a:pt x="110472" y="30323"/>
                </a:lnTo>
                <a:lnTo>
                  <a:pt x="116122" y="35353"/>
                </a:lnTo>
                <a:lnTo>
                  <a:pt x="202214" y="85573"/>
                </a:lnTo>
                <a:lnTo>
                  <a:pt x="230422" y="69119"/>
                </a:lnTo>
                <a:lnTo>
                  <a:pt x="240021" y="69119"/>
                </a:lnTo>
                <a:lnTo>
                  <a:pt x="240021" y="66523"/>
                </a:lnTo>
                <a:lnTo>
                  <a:pt x="245172" y="66523"/>
                </a:lnTo>
                <a:lnTo>
                  <a:pt x="135321" y="2443"/>
                </a:lnTo>
                <a:lnTo>
                  <a:pt x="12816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46"/>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7"/>
          <p:cNvSpPr/>
          <p:nvPr/>
        </p:nvSpPr>
        <p:spPr>
          <a:xfrm>
            <a:off x="7786091" y="3116582"/>
            <a:ext cx="840740" cy="1054735"/>
          </a:xfrm>
          <a:custGeom>
            <a:rect b="b" l="l" r="r" t="t"/>
            <a:pathLst>
              <a:path extrusionOk="0" h="1054735" w="840740">
                <a:moveTo>
                  <a:pt x="776712" y="956851"/>
                </a:moveTo>
                <a:lnTo>
                  <a:pt x="769430" y="957399"/>
                </a:lnTo>
                <a:lnTo>
                  <a:pt x="762682" y="960819"/>
                </a:lnTo>
                <a:lnTo>
                  <a:pt x="757790" y="966590"/>
                </a:lnTo>
                <a:lnTo>
                  <a:pt x="755568" y="973547"/>
                </a:lnTo>
                <a:lnTo>
                  <a:pt x="756117" y="980829"/>
                </a:lnTo>
                <a:lnTo>
                  <a:pt x="759538" y="987577"/>
                </a:lnTo>
                <a:lnTo>
                  <a:pt x="806760" y="1047380"/>
                </a:lnTo>
                <a:lnTo>
                  <a:pt x="812530" y="1052271"/>
                </a:lnTo>
                <a:lnTo>
                  <a:pt x="819487" y="1054493"/>
                </a:lnTo>
                <a:lnTo>
                  <a:pt x="826769" y="1053945"/>
                </a:lnTo>
                <a:lnTo>
                  <a:pt x="833516" y="1050524"/>
                </a:lnTo>
                <a:lnTo>
                  <a:pt x="838408" y="1044754"/>
                </a:lnTo>
                <a:lnTo>
                  <a:pt x="840631" y="1037798"/>
                </a:lnTo>
                <a:lnTo>
                  <a:pt x="840083" y="1030516"/>
                </a:lnTo>
                <a:lnTo>
                  <a:pt x="836662" y="1023768"/>
                </a:lnTo>
                <a:lnTo>
                  <a:pt x="789438" y="963965"/>
                </a:lnTo>
                <a:lnTo>
                  <a:pt x="783668" y="959073"/>
                </a:lnTo>
                <a:lnTo>
                  <a:pt x="776712" y="956851"/>
                </a:lnTo>
                <a:close/>
              </a:path>
              <a:path extrusionOk="0" h="1054735" w="840740">
                <a:moveTo>
                  <a:pt x="682266" y="837244"/>
                </a:moveTo>
                <a:lnTo>
                  <a:pt x="674983" y="837793"/>
                </a:lnTo>
                <a:lnTo>
                  <a:pt x="668236" y="841213"/>
                </a:lnTo>
                <a:lnTo>
                  <a:pt x="663344" y="846984"/>
                </a:lnTo>
                <a:lnTo>
                  <a:pt x="661122" y="853940"/>
                </a:lnTo>
                <a:lnTo>
                  <a:pt x="661671" y="861223"/>
                </a:lnTo>
                <a:lnTo>
                  <a:pt x="665092" y="867970"/>
                </a:lnTo>
                <a:lnTo>
                  <a:pt x="712314" y="927773"/>
                </a:lnTo>
                <a:lnTo>
                  <a:pt x="718084" y="932665"/>
                </a:lnTo>
                <a:lnTo>
                  <a:pt x="725041" y="934887"/>
                </a:lnTo>
                <a:lnTo>
                  <a:pt x="732323" y="934339"/>
                </a:lnTo>
                <a:lnTo>
                  <a:pt x="739070" y="930918"/>
                </a:lnTo>
                <a:lnTo>
                  <a:pt x="743962" y="925148"/>
                </a:lnTo>
                <a:lnTo>
                  <a:pt x="746185" y="918191"/>
                </a:lnTo>
                <a:lnTo>
                  <a:pt x="745636" y="910909"/>
                </a:lnTo>
                <a:lnTo>
                  <a:pt x="742216" y="904162"/>
                </a:lnTo>
                <a:lnTo>
                  <a:pt x="694992" y="844359"/>
                </a:lnTo>
                <a:lnTo>
                  <a:pt x="689222" y="839467"/>
                </a:lnTo>
                <a:lnTo>
                  <a:pt x="682266" y="837244"/>
                </a:lnTo>
                <a:close/>
              </a:path>
              <a:path extrusionOk="0" h="1054735" w="840740">
                <a:moveTo>
                  <a:pt x="587820" y="717638"/>
                </a:moveTo>
                <a:lnTo>
                  <a:pt x="580537" y="718187"/>
                </a:lnTo>
                <a:lnTo>
                  <a:pt x="573790" y="721607"/>
                </a:lnTo>
                <a:lnTo>
                  <a:pt x="568898" y="727377"/>
                </a:lnTo>
                <a:lnTo>
                  <a:pt x="566676" y="734334"/>
                </a:lnTo>
                <a:lnTo>
                  <a:pt x="567225" y="741616"/>
                </a:lnTo>
                <a:lnTo>
                  <a:pt x="570645" y="748364"/>
                </a:lnTo>
                <a:lnTo>
                  <a:pt x="617868" y="808167"/>
                </a:lnTo>
                <a:lnTo>
                  <a:pt x="623638" y="813059"/>
                </a:lnTo>
                <a:lnTo>
                  <a:pt x="630595" y="815281"/>
                </a:lnTo>
                <a:lnTo>
                  <a:pt x="637877" y="814733"/>
                </a:lnTo>
                <a:lnTo>
                  <a:pt x="644624" y="811312"/>
                </a:lnTo>
                <a:lnTo>
                  <a:pt x="649516" y="805542"/>
                </a:lnTo>
                <a:lnTo>
                  <a:pt x="651739" y="798585"/>
                </a:lnTo>
                <a:lnTo>
                  <a:pt x="651190" y="791302"/>
                </a:lnTo>
                <a:lnTo>
                  <a:pt x="647770" y="784555"/>
                </a:lnTo>
                <a:lnTo>
                  <a:pt x="600546" y="724752"/>
                </a:lnTo>
                <a:lnTo>
                  <a:pt x="594776" y="719860"/>
                </a:lnTo>
                <a:lnTo>
                  <a:pt x="587820" y="717638"/>
                </a:lnTo>
                <a:close/>
              </a:path>
              <a:path extrusionOk="0" h="1054735" w="840740">
                <a:moveTo>
                  <a:pt x="493374" y="598032"/>
                </a:moveTo>
                <a:lnTo>
                  <a:pt x="486091" y="598581"/>
                </a:lnTo>
                <a:lnTo>
                  <a:pt x="479344" y="602001"/>
                </a:lnTo>
                <a:lnTo>
                  <a:pt x="474452" y="607771"/>
                </a:lnTo>
                <a:lnTo>
                  <a:pt x="472230" y="614728"/>
                </a:lnTo>
                <a:lnTo>
                  <a:pt x="472779" y="622010"/>
                </a:lnTo>
                <a:lnTo>
                  <a:pt x="476199" y="628757"/>
                </a:lnTo>
                <a:lnTo>
                  <a:pt x="523422" y="688560"/>
                </a:lnTo>
                <a:lnTo>
                  <a:pt x="529192" y="693452"/>
                </a:lnTo>
                <a:lnTo>
                  <a:pt x="536149" y="695674"/>
                </a:lnTo>
                <a:lnTo>
                  <a:pt x="543431" y="695126"/>
                </a:lnTo>
                <a:lnTo>
                  <a:pt x="550178" y="691705"/>
                </a:lnTo>
                <a:lnTo>
                  <a:pt x="555070" y="685935"/>
                </a:lnTo>
                <a:lnTo>
                  <a:pt x="557293" y="678978"/>
                </a:lnTo>
                <a:lnTo>
                  <a:pt x="556744" y="671696"/>
                </a:lnTo>
                <a:lnTo>
                  <a:pt x="553324" y="664949"/>
                </a:lnTo>
                <a:lnTo>
                  <a:pt x="506100" y="605146"/>
                </a:lnTo>
                <a:lnTo>
                  <a:pt x="500330" y="600254"/>
                </a:lnTo>
                <a:lnTo>
                  <a:pt x="493374" y="598032"/>
                </a:lnTo>
                <a:close/>
              </a:path>
              <a:path extrusionOk="0" h="1054735" w="840740">
                <a:moveTo>
                  <a:pt x="398927" y="478425"/>
                </a:moveTo>
                <a:lnTo>
                  <a:pt x="391645" y="478973"/>
                </a:lnTo>
                <a:lnTo>
                  <a:pt x="384898" y="482394"/>
                </a:lnTo>
                <a:lnTo>
                  <a:pt x="380006" y="488164"/>
                </a:lnTo>
                <a:lnTo>
                  <a:pt x="377784" y="495121"/>
                </a:lnTo>
                <a:lnTo>
                  <a:pt x="378333" y="502403"/>
                </a:lnTo>
                <a:lnTo>
                  <a:pt x="381753" y="509150"/>
                </a:lnTo>
                <a:lnTo>
                  <a:pt x="428976" y="568954"/>
                </a:lnTo>
                <a:lnTo>
                  <a:pt x="434746" y="573846"/>
                </a:lnTo>
                <a:lnTo>
                  <a:pt x="441703" y="576068"/>
                </a:lnTo>
                <a:lnTo>
                  <a:pt x="448985" y="575519"/>
                </a:lnTo>
                <a:lnTo>
                  <a:pt x="455732" y="572099"/>
                </a:lnTo>
                <a:lnTo>
                  <a:pt x="460624" y="566329"/>
                </a:lnTo>
                <a:lnTo>
                  <a:pt x="462847" y="559372"/>
                </a:lnTo>
                <a:lnTo>
                  <a:pt x="462298" y="552090"/>
                </a:lnTo>
                <a:lnTo>
                  <a:pt x="458878" y="545343"/>
                </a:lnTo>
                <a:lnTo>
                  <a:pt x="411654" y="485540"/>
                </a:lnTo>
                <a:lnTo>
                  <a:pt x="405884" y="480647"/>
                </a:lnTo>
                <a:lnTo>
                  <a:pt x="398927" y="478425"/>
                </a:lnTo>
                <a:close/>
              </a:path>
              <a:path extrusionOk="0" h="1054735" w="840740">
                <a:moveTo>
                  <a:pt x="304481" y="358819"/>
                </a:moveTo>
                <a:lnTo>
                  <a:pt x="297199" y="359367"/>
                </a:lnTo>
                <a:lnTo>
                  <a:pt x="290452" y="362788"/>
                </a:lnTo>
                <a:lnTo>
                  <a:pt x="285560" y="368558"/>
                </a:lnTo>
                <a:lnTo>
                  <a:pt x="283338" y="375515"/>
                </a:lnTo>
                <a:lnTo>
                  <a:pt x="283887" y="382797"/>
                </a:lnTo>
                <a:lnTo>
                  <a:pt x="287307" y="389544"/>
                </a:lnTo>
                <a:lnTo>
                  <a:pt x="334530" y="449347"/>
                </a:lnTo>
                <a:lnTo>
                  <a:pt x="340300" y="454239"/>
                </a:lnTo>
                <a:lnTo>
                  <a:pt x="347257" y="456462"/>
                </a:lnTo>
                <a:lnTo>
                  <a:pt x="354539" y="455913"/>
                </a:lnTo>
                <a:lnTo>
                  <a:pt x="361286" y="452493"/>
                </a:lnTo>
                <a:lnTo>
                  <a:pt x="366178" y="446723"/>
                </a:lnTo>
                <a:lnTo>
                  <a:pt x="368400" y="439766"/>
                </a:lnTo>
                <a:lnTo>
                  <a:pt x="367852" y="432483"/>
                </a:lnTo>
                <a:lnTo>
                  <a:pt x="364432" y="425737"/>
                </a:lnTo>
                <a:lnTo>
                  <a:pt x="317208" y="365933"/>
                </a:lnTo>
                <a:lnTo>
                  <a:pt x="311438" y="361041"/>
                </a:lnTo>
                <a:lnTo>
                  <a:pt x="304481" y="358819"/>
                </a:lnTo>
                <a:close/>
              </a:path>
              <a:path extrusionOk="0" h="1054735" w="840740">
                <a:moveTo>
                  <a:pt x="210035" y="239213"/>
                </a:moveTo>
                <a:lnTo>
                  <a:pt x="202753" y="239761"/>
                </a:lnTo>
                <a:lnTo>
                  <a:pt x="196006" y="243182"/>
                </a:lnTo>
                <a:lnTo>
                  <a:pt x="191114" y="248952"/>
                </a:lnTo>
                <a:lnTo>
                  <a:pt x="188892" y="255908"/>
                </a:lnTo>
                <a:lnTo>
                  <a:pt x="189440" y="263191"/>
                </a:lnTo>
                <a:lnTo>
                  <a:pt x="192860" y="269938"/>
                </a:lnTo>
                <a:lnTo>
                  <a:pt x="240083" y="329741"/>
                </a:lnTo>
                <a:lnTo>
                  <a:pt x="245854" y="334633"/>
                </a:lnTo>
                <a:lnTo>
                  <a:pt x="252811" y="336855"/>
                </a:lnTo>
                <a:lnTo>
                  <a:pt x="260093" y="336307"/>
                </a:lnTo>
                <a:lnTo>
                  <a:pt x="266840" y="332887"/>
                </a:lnTo>
                <a:lnTo>
                  <a:pt x="271732" y="327116"/>
                </a:lnTo>
                <a:lnTo>
                  <a:pt x="273954" y="320160"/>
                </a:lnTo>
                <a:lnTo>
                  <a:pt x="273406" y="312877"/>
                </a:lnTo>
                <a:lnTo>
                  <a:pt x="269986" y="306129"/>
                </a:lnTo>
                <a:lnTo>
                  <a:pt x="222762" y="246326"/>
                </a:lnTo>
                <a:lnTo>
                  <a:pt x="216992" y="241435"/>
                </a:lnTo>
                <a:lnTo>
                  <a:pt x="210035" y="239213"/>
                </a:lnTo>
                <a:close/>
              </a:path>
              <a:path extrusionOk="0" h="1054735" w="840740">
                <a:moveTo>
                  <a:pt x="115589" y="119606"/>
                </a:moveTo>
                <a:lnTo>
                  <a:pt x="108307" y="120155"/>
                </a:lnTo>
                <a:lnTo>
                  <a:pt x="101559" y="123576"/>
                </a:lnTo>
                <a:lnTo>
                  <a:pt x="96668" y="129345"/>
                </a:lnTo>
                <a:lnTo>
                  <a:pt x="94446" y="136302"/>
                </a:lnTo>
                <a:lnTo>
                  <a:pt x="94994" y="143584"/>
                </a:lnTo>
                <a:lnTo>
                  <a:pt x="98415" y="150332"/>
                </a:lnTo>
                <a:lnTo>
                  <a:pt x="145637" y="210135"/>
                </a:lnTo>
                <a:lnTo>
                  <a:pt x="151408" y="215026"/>
                </a:lnTo>
                <a:lnTo>
                  <a:pt x="158364" y="217248"/>
                </a:lnTo>
                <a:lnTo>
                  <a:pt x="165646" y="216700"/>
                </a:lnTo>
                <a:lnTo>
                  <a:pt x="172394" y="213279"/>
                </a:lnTo>
                <a:lnTo>
                  <a:pt x="177286" y="207509"/>
                </a:lnTo>
                <a:lnTo>
                  <a:pt x="179508" y="200553"/>
                </a:lnTo>
                <a:lnTo>
                  <a:pt x="178960" y="193271"/>
                </a:lnTo>
                <a:lnTo>
                  <a:pt x="175540" y="186523"/>
                </a:lnTo>
                <a:lnTo>
                  <a:pt x="128316" y="126720"/>
                </a:lnTo>
                <a:lnTo>
                  <a:pt x="122546" y="121828"/>
                </a:lnTo>
                <a:lnTo>
                  <a:pt x="115589" y="119606"/>
                </a:lnTo>
                <a:close/>
              </a:path>
              <a:path extrusionOk="0" h="1054735" w="840740">
                <a:moveTo>
                  <a:pt x="21143" y="0"/>
                </a:moveTo>
                <a:lnTo>
                  <a:pt x="13861" y="548"/>
                </a:lnTo>
                <a:lnTo>
                  <a:pt x="7113" y="3968"/>
                </a:lnTo>
                <a:lnTo>
                  <a:pt x="2222" y="9739"/>
                </a:lnTo>
                <a:lnTo>
                  <a:pt x="0" y="16695"/>
                </a:lnTo>
                <a:lnTo>
                  <a:pt x="548" y="23978"/>
                </a:lnTo>
                <a:lnTo>
                  <a:pt x="3969" y="30725"/>
                </a:lnTo>
                <a:lnTo>
                  <a:pt x="51191" y="90529"/>
                </a:lnTo>
                <a:lnTo>
                  <a:pt x="56961" y="95420"/>
                </a:lnTo>
                <a:lnTo>
                  <a:pt x="63918" y="97642"/>
                </a:lnTo>
                <a:lnTo>
                  <a:pt x="71200" y="97094"/>
                </a:lnTo>
                <a:lnTo>
                  <a:pt x="77948" y="93673"/>
                </a:lnTo>
                <a:lnTo>
                  <a:pt x="82840" y="87903"/>
                </a:lnTo>
                <a:lnTo>
                  <a:pt x="85062" y="80946"/>
                </a:lnTo>
                <a:lnTo>
                  <a:pt x="84514" y="73664"/>
                </a:lnTo>
                <a:lnTo>
                  <a:pt x="81093" y="66917"/>
                </a:lnTo>
                <a:lnTo>
                  <a:pt x="33870" y="7114"/>
                </a:lnTo>
                <a:lnTo>
                  <a:pt x="28100" y="2222"/>
                </a:lnTo>
                <a:lnTo>
                  <a:pt x="21143"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47"/>
          <p:cNvSpPr/>
          <p:nvPr/>
        </p:nvSpPr>
        <p:spPr>
          <a:xfrm>
            <a:off x="4670891" y="3104014"/>
            <a:ext cx="2332990" cy="1067435"/>
          </a:xfrm>
          <a:custGeom>
            <a:rect b="b" l="l" r="r" t="t"/>
            <a:pathLst>
              <a:path extrusionOk="0" h="1067435" w="2332990">
                <a:moveTo>
                  <a:pt x="88159" y="997908"/>
                </a:moveTo>
                <a:lnTo>
                  <a:pt x="11254" y="1030760"/>
                </a:lnTo>
                <a:lnTo>
                  <a:pt x="0" y="1048560"/>
                </a:lnTo>
                <a:lnTo>
                  <a:pt x="1668" y="1055938"/>
                </a:lnTo>
                <a:lnTo>
                  <a:pt x="6068" y="1062091"/>
                </a:lnTo>
                <a:lnTo>
                  <a:pt x="12271" y="1065946"/>
                </a:lnTo>
                <a:lnTo>
                  <a:pt x="19467" y="1067193"/>
                </a:lnTo>
                <a:lnTo>
                  <a:pt x="26846" y="1065524"/>
                </a:lnTo>
                <a:lnTo>
                  <a:pt x="96373" y="1034339"/>
                </a:lnTo>
                <a:lnTo>
                  <a:pt x="102526" y="1029939"/>
                </a:lnTo>
                <a:lnTo>
                  <a:pt x="106380" y="1023736"/>
                </a:lnTo>
                <a:lnTo>
                  <a:pt x="107627" y="1016540"/>
                </a:lnTo>
                <a:lnTo>
                  <a:pt x="105958" y="1009162"/>
                </a:lnTo>
                <a:lnTo>
                  <a:pt x="101558" y="1003008"/>
                </a:lnTo>
                <a:lnTo>
                  <a:pt x="95354" y="999154"/>
                </a:lnTo>
                <a:lnTo>
                  <a:pt x="88159" y="997908"/>
                </a:lnTo>
                <a:close/>
              </a:path>
              <a:path extrusionOk="0" h="1067435" w="2332990">
                <a:moveTo>
                  <a:pt x="227212" y="935539"/>
                </a:moveTo>
                <a:lnTo>
                  <a:pt x="150308" y="968392"/>
                </a:lnTo>
                <a:lnTo>
                  <a:pt x="139053" y="986191"/>
                </a:lnTo>
                <a:lnTo>
                  <a:pt x="140722" y="993570"/>
                </a:lnTo>
                <a:lnTo>
                  <a:pt x="145122" y="999723"/>
                </a:lnTo>
                <a:lnTo>
                  <a:pt x="151325" y="1003577"/>
                </a:lnTo>
                <a:lnTo>
                  <a:pt x="158521" y="1004824"/>
                </a:lnTo>
                <a:lnTo>
                  <a:pt x="165899" y="1003154"/>
                </a:lnTo>
                <a:lnTo>
                  <a:pt x="235425" y="971971"/>
                </a:lnTo>
                <a:lnTo>
                  <a:pt x="241579" y="967570"/>
                </a:lnTo>
                <a:lnTo>
                  <a:pt x="245433" y="961367"/>
                </a:lnTo>
                <a:lnTo>
                  <a:pt x="246680" y="954171"/>
                </a:lnTo>
                <a:lnTo>
                  <a:pt x="245011" y="946793"/>
                </a:lnTo>
                <a:lnTo>
                  <a:pt x="240611" y="940640"/>
                </a:lnTo>
                <a:lnTo>
                  <a:pt x="234408" y="936786"/>
                </a:lnTo>
                <a:lnTo>
                  <a:pt x="227212" y="935539"/>
                </a:lnTo>
                <a:close/>
              </a:path>
              <a:path extrusionOk="0" h="1067435" w="2332990">
                <a:moveTo>
                  <a:pt x="366266" y="873169"/>
                </a:moveTo>
                <a:lnTo>
                  <a:pt x="289360" y="906022"/>
                </a:lnTo>
                <a:lnTo>
                  <a:pt x="278106" y="923821"/>
                </a:lnTo>
                <a:lnTo>
                  <a:pt x="279775" y="931200"/>
                </a:lnTo>
                <a:lnTo>
                  <a:pt x="284175" y="937353"/>
                </a:lnTo>
                <a:lnTo>
                  <a:pt x="290379" y="941207"/>
                </a:lnTo>
                <a:lnTo>
                  <a:pt x="297574" y="942454"/>
                </a:lnTo>
                <a:lnTo>
                  <a:pt x="304953" y="940786"/>
                </a:lnTo>
                <a:lnTo>
                  <a:pt x="374479" y="909601"/>
                </a:lnTo>
                <a:lnTo>
                  <a:pt x="380632" y="905201"/>
                </a:lnTo>
                <a:lnTo>
                  <a:pt x="384486" y="898998"/>
                </a:lnTo>
                <a:lnTo>
                  <a:pt x="385733" y="891802"/>
                </a:lnTo>
                <a:lnTo>
                  <a:pt x="384065" y="884423"/>
                </a:lnTo>
                <a:lnTo>
                  <a:pt x="379665" y="878270"/>
                </a:lnTo>
                <a:lnTo>
                  <a:pt x="373462" y="874416"/>
                </a:lnTo>
                <a:lnTo>
                  <a:pt x="366266" y="873169"/>
                </a:lnTo>
                <a:close/>
              </a:path>
              <a:path extrusionOk="0" h="1067435" w="2332990">
                <a:moveTo>
                  <a:pt x="505319" y="810800"/>
                </a:moveTo>
                <a:lnTo>
                  <a:pt x="428413" y="843653"/>
                </a:lnTo>
                <a:lnTo>
                  <a:pt x="417160" y="861452"/>
                </a:lnTo>
                <a:lnTo>
                  <a:pt x="418829" y="868830"/>
                </a:lnTo>
                <a:lnTo>
                  <a:pt x="423229" y="874984"/>
                </a:lnTo>
                <a:lnTo>
                  <a:pt x="429432" y="878838"/>
                </a:lnTo>
                <a:lnTo>
                  <a:pt x="436628" y="880085"/>
                </a:lnTo>
                <a:lnTo>
                  <a:pt x="444006" y="878416"/>
                </a:lnTo>
                <a:lnTo>
                  <a:pt x="513533" y="847231"/>
                </a:lnTo>
                <a:lnTo>
                  <a:pt x="519686" y="842831"/>
                </a:lnTo>
                <a:lnTo>
                  <a:pt x="523540" y="836628"/>
                </a:lnTo>
                <a:lnTo>
                  <a:pt x="524787" y="829432"/>
                </a:lnTo>
                <a:lnTo>
                  <a:pt x="523119" y="822054"/>
                </a:lnTo>
                <a:lnTo>
                  <a:pt x="518718" y="815901"/>
                </a:lnTo>
                <a:lnTo>
                  <a:pt x="512514" y="812047"/>
                </a:lnTo>
                <a:lnTo>
                  <a:pt x="505319" y="810800"/>
                </a:lnTo>
                <a:close/>
              </a:path>
              <a:path extrusionOk="0" h="1067435" w="2332990">
                <a:moveTo>
                  <a:pt x="644372" y="748431"/>
                </a:moveTo>
                <a:lnTo>
                  <a:pt x="567467" y="781284"/>
                </a:lnTo>
                <a:lnTo>
                  <a:pt x="556213" y="799083"/>
                </a:lnTo>
                <a:lnTo>
                  <a:pt x="557881" y="806462"/>
                </a:lnTo>
                <a:lnTo>
                  <a:pt x="562282" y="812615"/>
                </a:lnTo>
                <a:lnTo>
                  <a:pt x="568485" y="816469"/>
                </a:lnTo>
                <a:lnTo>
                  <a:pt x="575681" y="817716"/>
                </a:lnTo>
                <a:lnTo>
                  <a:pt x="583060" y="816048"/>
                </a:lnTo>
                <a:lnTo>
                  <a:pt x="652586" y="784863"/>
                </a:lnTo>
                <a:lnTo>
                  <a:pt x="658739" y="780462"/>
                </a:lnTo>
                <a:lnTo>
                  <a:pt x="662594" y="774259"/>
                </a:lnTo>
                <a:lnTo>
                  <a:pt x="663841" y="767063"/>
                </a:lnTo>
                <a:lnTo>
                  <a:pt x="662172" y="759685"/>
                </a:lnTo>
                <a:lnTo>
                  <a:pt x="657771" y="753532"/>
                </a:lnTo>
                <a:lnTo>
                  <a:pt x="651568" y="749678"/>
                </a:lnTo>
                <a:lnTo>
                  <a:pt x="644372" y="748431"/>
                </a:lnTo>
                <a:close/>
              </a:path>
              <a:path extrusionOk="0" h="1067435" w="2332990">
                <a:moveTo>
                  <a:pt x="783425" y="686061"/>
                </a:moveTo>
                <a:lnTo>
                  <a:pt x="706521" y="718914"/>
                </a:lnTo>
                <a:lnTo>
                  <a:pt x="695266" y="736714"/>
                </a:lnTo>
                <a:lnTo>
                  <a:pt x="696935" y="744092"/>
                </a:lnTo>
                <a:lnTo>
                  <a:pt x="701336" y="750245"/>
                </a:lnTo>
                <a:lnTo>
                  <a:pt x="707539" y="754100"/>
                </a:lnTo>
                <a:lnTo>
                  <a:pt x="714734" y="755347"/>
                </a:lnTo>
                <a:lnTo>
                  <a:pt x="722112" y="753678"/>
                </a:lnTo>
                <a:lnTo>
                  <a:pt x="791640" y="722493"/>
                </a:lnTo>
                <a:lnTo>
                  <a:pt x="797793" y="718093"/>
                </a:lnTo>
                <a:lnTo>
                  <a:pt x="801647" y="711890"/>
                </a:lnTo>
                <a:lnTo>
                  <a:pt x="802894" y="704694"/>
                </a:lnTo>
                <a:lnTo>
                  <a:pt x="801224" y="697316"/>
                </a:lnTo>
                <a:lnTo>
                  <a:pt x="796824" y="691162"/>
                </a:lnTo>
                <a:lnTo>
                  <a:pt x="790621" y="687308"/>
                </a:lnTo>
                <a:lnTo>
                  <a:pt x="783425" y="686061"/>
                </a:lnTo>
                <a:close/>
              </a:path>
              <a:path extrusionOk="0" h="1067435" w="2332990">
                <a:moveTo>
                  <a:pt x="922479" y="623692"/>
                </a:moveTo>
                <a:lnTo>
                  <a:pt x="845574" y="656546"/>
                </a:lnTo>
                <a:lnTo>
                  <a:pt x="834320" y="674345"/>
                </a:lnTo>
                <a:lnTo>
                  <a:pt x="835988" y="681724"/>
                </a:lnTo>
                <a:lnTo>
                  <a:pt x="840388" y="687876"/>
                </a:lnTo>
                <a:lnTo>
                  <a:pt x="846592" y="691731"/>
                </a:lnTo>
                <a:lnTo>
                  <a:pt x="853787" y="692978"/>
                </a:lnTo>
                <a:lnTo>
                  <a:pt x="861166" y="691308"/>
                </a:lnTo>
                <a:lnTo>
                  <a:pt x="930693" y="660124"/>
                </a:lnTo>
                <a:lnTo>
                  <a:pt x="936846" y="655723"/>
                </a:lnTo>
                <a:lnTo>
                  <a:pt x="940700" y="649520"/>
                </a:lnTo>
                <a:lnTo>
                  <a:pt x="941947" y="642324"/>
                </a:lnTo>
                <a:lnTo>
                  <a:pt x="940278" y="634946"/>
                </a:lnTo>
                <a:lnTo>
                  <a:pt x="935878" y="628793"/>
                </a:lnTo>
                <a:lnTo>
                  <a:pt x="929675" y="624939"/>
                </a:lnTo>
                <a:lnTo>
                  <a:pt x="922479" y="623692"/>
                </a:lnTo>
                <a:close/>
              </a:path>
              <a:path extrusionOk="0" h="1067435" w="2332990">
                <a:moveTo>
                  <a:pt x="1061532" y="561323"/>
                </a:moveTo>
                <a:lnTo>
                  <a:pt x="984628" y="594176"/>
                </a:lnTo>
                <a:lnTo>
                  <a:pt x="973373" y="611976"/>
                </a:lnTo>
                <a:lnTo>
                  <a:pt x="975042" y="619354"/>
                </a:lnTo>
                <a:lnTo>
                  <a:pt x="979442" y="625507"/>
                </a:lnTo>
                <a:lnTo>
                  <a:pt x="985645" y="629362"/>
                </a:lnTo>
                <a:lnTo>
                  <a:pt x="992841" y="630609"/>
                </a:lnTo>
                <a:lnTo>
                  <a:pt x="1000219" y="628940"/>
                </a:lnTo>
                <a:lnTo>
                  <a:pt x="1069746" y="597755"/>
                </a:lnTo>
                <a:lnTo>
                  <a:pt x="1075899" y="593354"/>
                </a:lnTo>
                <a:lnTo>
                  <a:pt x="1079753" y="587151"/>
                </a:lnTo>
                <a:lnTo>
                  <a:pt x="1081000" y="579955"/>
                </a:lnTo>
                <a:lnTo>
                  <a:pt x="1079332" y="572577"/>
                </a:lnTo>
                <a:lnTo>
                  <a:pt x="1074931" y="566424"/>
                </a:lnTo>
                <a:lnTo>
                  <a:pt x="1068728" y="562570"/>
                </a:lnTo>
                <a:lnTo>
                  <a:pt x="1061532" y="561323"/>
                </a:lnTo>
                <a:close/>
              </a:path>
              <a:path extrusionOk="0" h="1067435" w="2332990">
                <a:moveTo>
                  <a:pt x="1200586" y="498953"/>
                </a:moveTo>
                <a:lnTo>
                  <a:pt x="1123680" y="531807"/>
                </a:lnTo>
                <a:lnTo>
                  <a:pt x="1112426" y="549607"/>
                </a:lnTo>
                <a:lnTo>
                  <a:pt x="1114095" y="556984"/>
                </a:lnTo>
                <a:lnTo>
                  <a:pt x="1118496" y="563138"/>
                </a:lnTo>
                <a:lnTo>
                  <a:pt x="1124699" y="566992"/>
                </a:lnTo>
                <a:lnTo>
                  <a:pt x="1131894" y="568239"/>
                </a:lnTo>
                <a:lnTo>
                  <a:pt x="1139273" y="566570"/>
                </a:lnTo>
                <a:lnTo>
                  <a:pt x="1208799" y="535385"/>
                </a:lnTo>
                <a:lnTo>
                  <a:pt x="1214952" y="530985"/>
                </a:lnTo>
                <a:lnTo>
                  <a:pt x="1218807" y="524782"/>
                </a:lnTo>
                <a:lnTo>
                  <a:pt x="1220054" y="517586"/>
                </a:lnTo>
                <a:lnTo>
                  <a:pt x="1218385" y="510208"/>
                </a:lnTo>
                <a:lnTo>
                  <a:pt x="1213985" y="504055"/>
                </a:lnTo>
                <a:lnTo>
                  <a:pt x="1207782" y="500200"/>
                </a:lnTo>
                <a:lnTo>
                  <a:pt x="1200586" y="498953"/>
                </a:lnTo>
                <a:close/>
              </a:path>
              <a:path extrusionOk="0" h="1067435" w="2332990">
                <a:moveTo>
                  <a:pt x="1339639" y="436584"/>
                </a:moveTo>
                <a:lnTo>
                  <a:pt x="1262734" y="469438"/>
                </a:lnTo>
                <a:lnTo>
                  <a:pt x="1251480" y="487237"/>
                </a:lnTo>
                <a:lnTo>
                  <a:pt x="1253149" y="494616"/>
                </a:lnTo>
                <a:lnTo>
                  <a:pt x="1257549" y="500769"/>
                </a:lnTo>
                <a:lnTo>
                  <a:pt x="1263752" y="504623"/>
                </a:lnTo>
                <a:lnTo>
                  <a:pt x="1270948" y="505870"/>
                </a:lnTo>
                <a:lnTo>
                  <a:pt x="1278327" y="504201"/>
                </a:lnTo>
                <a:lnTo>
                  <a:pt x="1347853" y="473016"/>
                </a:lnTo>
                <a:lnTo>
                  <a:pt x="1354006" y="468615"/>
                </a:lnTo>
                <a:lnTo>
                  <a:pt x="1357860" y="462412"/>
                </a:lnTo>
                <a:lnTo>
                  <a:pt x="1359107" y="455217"/>
                </a:lnTo>
                <a:lnTo>
                  <a:pt x="1357439" y="447838"/>
                </a:lnTo>
                <a:lnTo>
                  <a:pt x="1353038" y="441685"/>
                </a:lnTo>
                <a:lnTo>
                  <a:pt x="1346834" y="437831"/>
                </a:lnTo>
                <a:lnTo>
                  <a:pt x="1339639" y="436584"/>
                </a:lnTo>
                <a:close/>
              </a:path>
              <a:path extrusionOk="0" h="1067435" w="2332990">
                <a:moveTo>
                  <a:pt x="1478692" y="374215"/>
                </a:moveTo>
                <a:lnTo>
                  <a:pt x="1401787" y="407068"/>
                </a:lnTo>
                <a:lnTo>
                  <a:pt x="1390533" y="424868"/>
                </a:lnTo>
                <a:lnTo>
                  <a:pt x="1392201" y="432246"/>
                </a:lnTo>
                <a:lnTo>
                  <a:pt x="1396602" y="438399"/>
                </a:lnTo>
                <a:lnTo>
                  <a:pt x="1402805" y="442254"/>
                </a:lnTo>
                <a:lnTo>
                  <a:pt x="1410001" y="443501"/>
                </a:lnTo>
                <a:lnTo>
                  <a:pt x="1417379" y="441832"/>
                </a:lnTo>
                <a:lnTo>
                  <a:pt x="1486906" y="410647"/>
                </a:lnTo>
                <a:lnTo>
                  <a:pt x="1493059" y="406246"/>
                </a:lnTo>
                <a:lnTo>
                  <a:pt x="1496913" y="400043"/>
                </a:lnTo>
                <a:lnTo>
                  <a:pt x="1498160" y="392847"/>
                </a:lnTo>
                <a:lnTo>
                  <a:pt x="1496491" y="385470"/>
                </a:lnTo>
                <a:lnTo>
                  <a:pt x="1492091" y="379316"/>
                </a:lnTo>
                <a:lnTo>
                  <a:pt x="1485888" y="375462"/>
                </a:lnTo>
                <a:lnTo>
                  <a:pt x="1478692" y="374215"/>
                </a:lnTo>
                <a:close/>
              </a:path>
              <a:path extrusionOk="0" h="1067435" w="2332990">
                <a:moveTo>
                  <a:pt x="1617745" y="311845"/>
                </a:moveTo>
                <a:lnTo>
                  <a:pt x="1540841" y="344699"/>
                </a:lnTo>
                <a:lnTo>
                  <a:pt x="1529586" y="362499"/>
                </a:lnTo>
                <a:lnTo>
                  <a:pt x="1531255" y="369877"/>
                </a:lnTo>
                <a:lnTo>
                  <a:pt x="1535655" y="376030"/>
                </a:lnTo>
                <a:lnTo>
                  <a:pt x="1541858" y="379884"/>
                </a:lnTo>
                <a:lnTo>
                  <a:pt x="1549054" y="381131"/>
                </a:lnTo>
                <a:lnTo>
                  <a:pt x="1556432" y="379463"/>
                </a:lnTo>
                <a:lnTo>
                  <a:pt x="1625960" y="348278"/>
                </a:lnTo>
                <a:lnTo>
                  <a:pt x="1632113" y="343877"/>
                </a:lnTo>
                <a:lnTo>
                  <a:pt x="1635967" y="337674"/>
                </a:lnTo>
                <a:lnTo>
                  <a:pt x="1637214" y="330478"/>
                </a:lnTo>
                <a:lnTo>
                  <a:pt x="1635545" y="323100"/>
                </a:lnTo>
                <a:lnTo>
                  <a:pt x="1631144" y="316947"/>
                </a:lnTo>
                <a:lnTo>
                  <a:pt x="1624941" y="313092"/>
                </a:lnTo>
                <a:lnTo>
                  <a:pt x="1617745" y="311845"/>
                </a:lnTo>
                <a:close/>
              </a:path>
              <a:path extrusionOk="0" h="1067435" w="2332990">
                <a:moveTo>
                  <a:pt x="1756799" y="249476"/>
                </a:moveTo>
                <a:lnTo>
                  <a:pt x="1679894" y="282330"/>
                </a:lnTo>
                <a:lnTo>
                  <a:pt x="1668640" y="300130"/>
                </a:lnTo>
                <a:lnTo>
                  <a:pt x="1670308" y="307508"/>
                </a:lnTo>
                <a:lnTo>
                  <a:pt x="1674709" y="313661"/>
                </a:lnTo>
                <a:lnTo>
                  <a:pt x="1680912" y="317515"/>
                </a:lnTo>
                <a:lnTo>
                  <a:pt x="1688107" y="318762"/>
                </a:lnTo>
                <a:lnTo>
                  <a:pt x="1695486" y="317093"/>
                </a:lnTo>
                <a:lnTo>
                  <a:pt x="1765012" y="285909"/>
                </a:lnTo>
                <a:lnTo>
                  <a:pt x="1771165" y="281508"/>
                </a:lnTo>
                <a:lnTo>
                  <a:pt x="1775020" y="275305"/>
                </a:lnTo>
                <a:lnTo>
                  <a:pt x="1776267" y="268109"/>
                </a:lnTo>
                <a:lnTo>
                  <a:pt x="1774598" y="260730"/>
                </a:lnTo>
                <a:lnTo>
                  <a:pt x="1770198" y="254578"/>
                </a:lnTo>
                <a:lnTo>
                  <a:pt x="1763995" y="250723"/>
                </a:lnTo>
                <a:lnTo>
                  <a:pt x="1756799" y="249476"/>
                </a:lnTo>
                <a:close/>
              </a:path>
              <a:path extrusionOk="0" h="1067435" w="2332990">
                <a:moveTo>
                  <a:pt x="1895853" y="187107"/>
                </a:moveTo>
                <a:lnTo>
                  <a:pt x="1818947" y="219961"/>
                </a:lnTo>
                <a:lnTo>
                  <a:pt x="1807693" y="237760"/>
                </a:lnTo>
                <a:lnTo>
                  <a:pt x="1809362" y="245138"/>
                </a:lnTo>
                <a:lnTo>
                  <a:pt x="1813762" y="251292"/>
                </a:lnTo>
                <a:lnTo>
                  <a:pt x="1819965" y="255146"/>
                </a:lnTo>
                <a:lnTo>
                  <a:pt x="1827161" y="256393"/>
                </a:lnTo>
                <a:lnTo>
                  <a:pt x="1834540" y="254724"/>
                </a:lnTo>
                <a:lnTo>
                  <a:pt x="1904066" y="223540"/>
                </a:lnTo>
                <a:lnTo>
                  <a:pt x="1910219" y="219139"/>
                </a:lnTo>
                <a:lnTo>
                  <a:pt x="1914073" y="212936"/>
                </a:lnTo>
                <a:lnTo>
                  <a:pt x="1915320" y="205740"/>
                </a:lnTo>
                <a:lnTo>
                  <a:pt x="1913652" y="198362"/>
                </a:lnTo>
                <a:lnTo>
                  <a:pt x="1909251" y="192209"/>
                </a:lnTo>
                <a:lnTo>
                  <a:pt x="1903048" y="188354"/>
                </a:lnTo>
                <a:lnTo>
                  <a:pt x="1895853" y="187107"/>
                </a:lnTo>
                <a:close/>
              </a:path>
              <a:path extrusionOk="0" h="1067435" w="2332990">
                <a:moveTo>
                  <a:pt x="2034905" y="124738"/>
                </a:moveTo>
                <a:lnTo>
                  <a:pt x="1958000" y="157591"/>
                </a:lnTo>
                <a:lnTo>
                  <a:pt x="1946746" y="175391"/>
                </a:lnTo>
                <a:lnTo>
                  <a:pt x="1948415" y="182769"/>
                </a:lnTo>
                <a:lnTo>
                  <a:pt x="1952816" y="188922"/>
                </a:lnTo>
                <a:lnTo>
                  <a:pt x="1959019" y="192776"/>
                </a:lnTo>
                <a:lnTo>
                  <a:pt x="1966215" y="194023"/>
                </a:lnTo>
                <a:lnTo>
                  <a:pt x="1973593" y="192355"/>
                </a:lnTo>
                <a:lnTo>
                  <a:pt x="2043119" y="161170"/>
                </a:lnTo>
                <a:lnTo>
                  <a:pt x="2049273" y="156769"/>
                </a:lnTo>
                <a:lnTo>
                  <a:pt x="2053127" y="150566"/>
                </a:lnTo>
                <a:lnTo>
                  <a:pt x="2054374" y="143371"/>
                </a:lnTo>
                <a:lnTo>
                  <a:pt x="2052705" y="135992"/>
                </a:lnTo>
                <a:lnTo>
                  <a:pt x="2048304" y="129839"/>
                </a:lnTo>
                <a:lnTo>
                  <a:pt x="2042101" y="125985"/>
                </a:lnTo>
                <a:lnTo>
                  <a:pt x="2034905" y="124738"/>
                </a:lnTo>
                <a:close/>
              </a:path>
              <a:path extrusionOk="0" h="1067435" w="2332990">
                <a:moveTo>
                  <a:pt x="2173958" y="62369"/>
                </a:moveTo>
                <a:lnTo>
                  <a:pt x="2097054" y="95223"/>
                </a:lnTo>
                <a:lnTo>
                  <a:pt x="2085799" y="113022"/>
                </a:lnTo>
                <a:lnTo>
                  <a:pt x="2087468" y="120400"/>
                </a:lnTo>
                <a:lnTo>
                  <a:pt x="2091869" y="126553"/>
                </a:lnTo>
                <a:lnTo>
                  <a:pt x="2098072" y="130408"/>
                </a:lnTo>
                <a:lnTo>
                  <a:pt x="2105268" y="131654"/>
                </a:lnTo>
                <a:lnTo>
                  <a:pt x="2112645" y="129985"/>
                </a:lnTo>
                <a:lnTo>
                  <a:pt x="2182173" y="98801"/>
                </a:lnTo>
                <a:lnTo>
                  <a:pt x="2188326" y="94400"/>
                </a:lnTo>
                <a:lnTo>
                  <a:pt x="2192180" y="88197"/>
                </a:lnTo>
                <a:lnTo>
                  <a:pt x="2193427" y="81001"/>
                </a:lnTo>
                <a:lnTo>
                  <a:pt x="2191759" y="73622"/>
                </a:lnTo>
                <a:lnTo>
                  <a:pt x="2187358" y="67470"/>
                </a:lnTo>
                <a:lnTo>
                  <a:pt x="2181154" y="63616"/>
                </a:lnTo>
                <a:lnTo>
                  <a:pt x="2173958" y="62369"/>
                </a:lnTo>
                <a:close/>
              </a:path>
              <a:path extrusionOk="0" h="1067435" w="2332990">
                <a:moveTo>
                  <a:pt x="2313012" y="0"/>
                </a:moveTo>
                <a:lnTo>
                  <a:pt x="2236107" y="32853"/>
                </a:lnTo>
                <a:lnTo>
                  <a:pt x="2224853" y="50652"/>
                </a:lnTo>
                <a:lnTo>
                  <a:pt x="2226521" y="58031"/>
                </a:lnTo>
                <a:lnTo>
                  <a:pt x="2230922" y="64184"/>
                </a:lnTo>
                <a:lnTo>
                  <a:pt x="2237126" y="68038"/>
                </a:lnTo>
                <a:lnTo>
                  <a:pt x="2244321" y="69285"/>
                </a:lnTo>
                <a:lnTo>
                  <a:pt x="2251699" y="67617"/>
                </a:lnTo>
                <a:lnTo>
                  <a:pt x="2321226" y="36432"/>
                </a:lnTo>
                <a:lnTo>
                  <a:pt x="2327380" y="32031"/>
                </a:lnTo>
                <a:lnTo>
                  <a:pt x="2331234" y="25827"/>
                </a:lnTo>
                <a:lnTo>
                  <a:pt x="2332480" y="18632"/>
                </a:lnTo>
                <a:lnTo>
                  <a:pt x="2330811" y="11254"/>
                </a:lnTo>
                <a:lnTo>
                  <a:pt x="2326411" y="5101"/>
                </a:lnTo>
                <a:lnTo>
                  <a:pt x="2320208" y="1247"/>
                </a:lnTo>
                <a:lnTo>
                  <a:pt x="2313012"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47"/>
          <p:cNvSpPr txBox="1"/>
          <p:nvPr>
            <p:ph type="title"/>
          </p:nvPr>
        </p:nvSpPr>
        <p:spPr>
          <a:xfrm>
            <a:off x="546101" y="188467"/>
            <a:ext cx="805370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Deep Convolutional Neural Networks</a:t>
            </a:r>
            <a:endParaRPr/>
          </a:p>
        </p:txBody>
      </p:sp>
      <p:grpSp>
        <p:nvGrpSpPr>
          <p:cNvPr id="1468" name="Google Shape;1468;p47"/>
          <p:cNvGrpSpPr/>
          <p:nvPr/>
        </p:nvGrpSpPr>
        <p:grpSpPr>
          <a:xfrm>
            <a:off x="90305" y="1941349"/>
            <a:ext cx="1414791" cy="1520066"/>
            <a:chOff x="90305" y="1941349"/>
            <a:chExt cx="1414791" cy="1520066"/>
          </a:xfrm>
        </p:grpSpPr>
        <p:pic>
          <p:nvPicPr>
            <p:cNvPr id="1469" name="Google Shape;1469;p47"/>
            <p:cNvPicPr preferRelativeResize="0"/>
            <p:nvPr/>
          </p:nvPicPr>
          <p:blipFill rotWithShape="1">
            <a:blip r:embed="rId3">
              <a:alphaModFix/>
            </a:blip>
            <a:srcRect b="0" l="0" r="0" t="0"/>
            <a:stretch/>
          </p:blipFill>
          <p:spPr>
            <a:xfrm>
              <a:off x="90305" y="1941349"/>
              <a:ext cx="1210016" cy="1520066"/>
            </a:xfrm>
            <a:prstGeom prst="rect">
              <a:avLst/>
            </a:prstGeom>
            <a:noFill/>
            <a:ln>
              <a:noFill/>
            </a:ln>
          </p:spPr>
        </p:pic>
        <p:pic>
          <p:nvPicPr>
            <p:cNvPr id="1470" name="Google Shape;1470;p47"/>
            <p:cNvPicPr preferRelativeResize="0"/>
            <p:nvPr/>
          </p:nvPicPr>
          <p:blipFill rotWithShape="1">
            <a:blip r:embed="rId4">
              <a:alphaModFix/>
            </a:blip>
            <a:srcRect b="0" l="0" r="0" t="0"/>
            <a:stretch/>
          </p:blipFill>
          <p:spPr>
            <a:xfrm>
              <a:off x="1300322" y="2635059"/>
              <a:ext cx="204774" cy="132647"/>
            </a:xfrm>
            <a:prstGeom prst="rect">
              <a:avLst/>
            </a:prstGeom>
            <a:noFill/>
            <a:ln>
              <a:noFill/>
            </a:ln>
          </p:spPr>
        </p:pic>
      </p:grpSp>
      <p:sp>
        <p:nvSpPr>
          <p:cNvPr id="1471" name="Google Shape;1471;p47"/>
          <p:cNvSpPr txBox="1"/>
          <p:nvPr/>
        </p:nvSpPr>
        <p:spPr>
          <a:xfrm>
            <a:off x="7998483" y="2504947"/>
            <a:ext cx="9747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Classes</a:t>
            </a:r>
            <a:endParaRPr sz="2400">
              <a:solidFill>
                <a:schemeClr val="dk1"/>
              </a:solidFill>
              <a:latin typeface="Arial"/>
              <a:ea typeface="Arial"/>
              <a:cs typeface="Arial"/>
              <a:sym typeface="Arial"/>
            </a:endParaRPr>
          </a:p>
        </p:txBody>
      </p:sp>
      <p:pic>
        <p:nvPicPr>
          <p:cNvPr id="1472" name="Google Shape;1472;p47"/>
          <p:cNvPicPr preferRelativeResize="0"/>
          <p:nvPr/>
        </p:nvPicPr>
        <p:blipFill rotWithShape="1">
          <a:blip r:embed="rId5">
            <a:alphaModFix/>
          </a:blip>
          <a:srcRect b="0" l="0" r="0" t="0"/>
          <a:stretch/>
        </p:blipFill>
        <p:spPr>
          <a:xfrm>
            <a:off x="7791203" y="2635059"/>
            <a:ext cx="190146" cy="132647"/>
          </a:xfrm>
          <a:prstGeom prst="rect">
            <a:avLst/>
          </a:prstGeom>
          <a:noFill/>
          <a:ln>
            <a:noFill/>
          </a:ln>
        </p:spPr>
      </p:pic>
      <p:sp>
        <p:nvSpPr>
          <p:cNvPr id="1473" name="Google Shape;1473;p47"/>
          <p:cNvSpPr txBox="1"/>
          <p:nvPr/>
        </p:nvSpPr>
        <p:spPr>
          <a:xfrm>
            <a:off x="7035656" y="2292485"/>
            <a:ext cx="755650" cy="817880"/>
          </a:xfrm>
          <a:prstGeom prst="rect">
            <a:avLst/>
          </a:prstGeom>
          <a:solidFill>
            <a:srgbClr val="1F497D"/>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238759" marR="0" rtl="0" algn="l">
              <a:lnSpc>
                <a:spcPct val="100000"/>
              </a:lnSpc>
              <a:spcBef>
                <a:spcPts val="0"/>
              </a:spcBef>
              <a:spcAft>
                <a:spcPts val="0"/>
              </a:spcAft>
              <a:buNone/>
            </a:pPr>
            <a:r>
              <a:rPr b="1" lang="en-US" sz="2000">
                <a:solidFill>
                  <a:srgbClr val="FFFFFF"/>
                </a:solidFill>
                <a:latin typeface="Arial"/>
                <a:ea typeface="Arial"/>
                <a:cs typeface="Arial"/>
                <a:sym typeface="Arial"/>
              </a:rPr>
              <a:t>FC</a:t>
            </a:r>
            <a:endParaRPr sz="2000">
              <a:solidFill>
                <a:schemeClr val="dk1"/>
              </a:solidFill>
              <a:latin typeface="Arial"/>
              <a:ea typeface="Arial"/>
              <a:cs typeface="Arial"/>
              <a:sym typeface="Arial"/>
            </a:endParaRPr>
          </a:p>
          <a:p>
            <a:pPr indent="0" lvl="0" marL="99695"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pic>
        <p:nvPicPr>
          <p:cNvPr id="1474" name="Google Shape;1474;p47"/>
          <p:cNvPicPr preferRelativeResize="0"/>
          <p:nvPr/>
        </p:nvPicPr>
        <p:blipFill rotWithShape="1">
          <a:blip r:embed="rId5">
            <a:alphaModFix/>
          </a:blip>
          <a:srcRect b="0" l="0" r="0" t="0"/>
          <a:stretch/>
        </p:blipFill>
        <p:spPr>
          <a:xfrm>
            <a:off x="2323106" y="2635059"/>
            <a:ext cx="190145" cy="132647"/>
          </a:xfrm>
          <a:prstGeom prst="rect">
            <a:avLst/>
          </a:prstGeom>
          <a:noFill/>
          <a:ln>
            <a:noFill/>
          </a:ln>
        </p:spPr>
      </p:pic>
      <p:pic>
        <p:nvPicPr>
          <p:cNvPr id="1475" name="Google Shape;1475;p47"/>
          <p:cNvPicPr preferRelativeResize="0"/>
          <p:nvPr/>
        </p:nvPicPr>
        <p:blipFill rotWithShape="1">
          <a:blip r:embed="rId5">
            <a:alphaModFix/>
          </a:blip>
          <a:srcRect b="0" l="0" r="0" t="0"/>
          <a:stretch/>
        </p:blipFill>
        <p:spPr>
          <a:xfrm>
            <a:off x="3806887" y="2635059"/>
            <a:ext cx="190145" cy="132647"/>
          </a:xfrm>
          <a:prstGeom prst="rect">
            <a:avLst/>
          </a:prstGeom>
          <a:noFill/>
          <a:ln>
            <a:noFill/>
          </a:ln>
        </p:spPr>
      </p:pic>
      <p:sp>
        <p:nvSpPr>
          <p:cNvPr id="1476" name="Google Shape;1476;p47"/>
          <p:cNvSpPr txBox="1"/>
          <p:nvPr/>
        </p:nvSpPr>
        <p:spPr>
          <a:xfrm>
            <a:off x="1505031" y="2292485"/>
            <a:ext cx="801370"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99060"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22554"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477" name="Google Shape;1477;p47"/>
          <p:cNvSpPr txBox="1"/>
          <p:nvPr/>
        </p:nvSpPr>
        <p:spPr>
          <a:xfrm>
            <a:off x="2547802" y="2139188"/>
            <a:ext cx="1249045" cy="748030"/>
          </a:xfrm>
          <a:prstGeom prst="rect">
            <a:avLst/>
          </a:prstGeom>
          <a:noFill/>
          <a:ln>
            <a:noFill/>
          </a:ln>
        </p:spPr>
        <p:txBody>
          <a:bodyPr anchorCtr="0" anchor="t" bIns="0" lIns="0" spcFirstLastPara="1" rIns="0" wrap="square" tIns="31750">
            <a:spAutoFit/>
          </a:bodyPr>
          <a:lstStyle/>
          <a:p>
            <a:pPr indent="-90805" lvl="0" marL="102870" marR="5080" rtl="0" algn="l">
              <a:lnSpc>
                <a:spcPct val="117083"/>
              </a:lnSpc>
              <a:spcBef>
                <a:spcPts val="0"/>
              </a:spcBef>
              <a:spcAft>
                <a:spcPts val="0"/>
              </a:spcAft>
              <a:buNone/>
            </a:pPr>
            <a:r>
              <a:rPr b="1" lang="en-US" sz="2400">
                <a:solidFill>
                  <a:schemeClr val="dk1"/>
                </a:solidFill>
                <a:latin typeface="Arial"/>
                <a:ea typeface="Arial"/>
                <a:cs typeface="Arial"/>
                <a:sym typeface="Arial"/>
              </a:rPr>
              <a:t>Low-Level  Features</a:t>
            </a:r>
            <a:endParaRPr sz="2400">
              <a:solidFill>
                <a:schemeClr val="dk1"/>
              </a:solidFill>
              <a:latin typeface="Arial"/>
              <a:ea typeface="Arial"/>
              <a:cs typeface="Arial"/>
              <a:sym typeface="Arial"/>
            </a:endParaRPr>
          </a:p>
        </p:txBody>
      </p:sp>
      <p:pic>
        <p:nvPicPr>
          <p:cNvPr id="1478" name="Google Shape;1478;p47"/>
          <p:cNvPicPr preferRelativeResize="0"/>
          <p:nvPr/>
        </p:nvPicPr>
        <p:blipFill rotWithShape="1">
          <a:blip r:embed="rId6">
            <a:alphaModFix/>
          </a:blip>
          <a:srcRect b="0" l="0" r="0" t="0"/>
          <a:stretch/>
        </p:blipFill>
        <p:spPr>
          <a:xfrm>
            <a:off x="2743983" y="2909455"/>
            <a:ext cx="862509" cy="301496"/>
          </a:xfrm>
          <a:prstGeom prst="rect">
            <a:avLst/>
          </a:prstGeom>
          <a:noFill/>
          <a:ln>
            <a:noFill/>
          </a:ln>
        </p:spPr>
      </p:pic>
      <p:pic>
        <p:nvPicPr>
          <p:cNvPr id="1479" name="Google Shape;1479;p47"/>
          <p:cNvPicPr preferRelativeResize="0"/>
          <p:nvPr/>
        </p:nvPicPr>
        <p:blipFill rotWithShape="1">
          <a:blip r:embed="rId5">
            <a:alphaModFix/>
          </a:blip>
          <a:srcRect b="0" l="0" r="0" t="0"/>
          <a:stretch/>
        </p:blipFill>
        <p:spPr>
          <a:xfrm>
            <a:off x="6822747" y="2635059"/>
            <a:ext cx="190145" cy="132647"/>
          </a:xfrm>
          <a:prstGeom prst="rect">
            <a:avLst/>
          </a:prstGeom>
          <a:noFill/>
          <a:ln>
            <a:noFill/>
          </a:ln>
        </p:spPr>
      </p:pic>
      <p:pic>
        <p:nvPicPr>
          <p:cNvPr id="1480" name="Google Shape;1480;p47"/>
          <p:cNvPicPr preferRelativeResize="0"/>
          <p:nvPr/>
        </p:nvPicPr>
        <p:blipFill rotWithShape="1">
          <a:blip r:embed="rId5">
            <a:alphaModFix/>
          </a:blip>
          <a:srcRect b="0" l="0" r="0" t="0"/>
          <a:stretch/>
        </p:blipFill>
        <p:spPr>
          <a:xfrm>
            <a:off x="5354675" y="2635059"/>
            <a:ext cx="190146" cy="132647"/>
          </a:xfrm>
          <a:prstGeom prst="rect">
            <a:avLst/>
          </a:prstGeom>
          <a:noFill/>
          <a:ln>
            <a:noFill/>
          </a:ln>
        </p:spPr>
      </p:pic>
      <p:sp>
        <p:nvSpPr>
          <p:cNvPr id="1481" name="Google Shape;1481;p47"/>
          <p:cNvSpPr txBox="1"/>
          <p:nvPr/>
        </p:nvSpPr>
        <p:spPr>
          <a:xfrm>
            <a:off x="4536599" y="2292485"/>
            <a:ext cx="818515" cy="817880"/>
          </a:xfrm>
          <a:prstGeom prst="rect">
            <a:avLst/>
          </a:prstGeom>
          <a:solidFill>
            <a:srgbClr val="C00000"/>
          </a:solidFill>
          <a:ln cap="flat" cmpd="sng" w="38100">
            <a:solidFill>
              <a:srgbClr val="7F7F7F"/>
            </a:solidFill>
            <a:prstDash val="solid"/>
            <a:round/>
            <a:headEnd len="sm" w="sm" type="none"/>
            <a:tailEnd len="sm" w="sm" type="none"/>
          </a:ln>
        </p:spPr>
        <p:txBody>
          <a:bodyPr anchorCtr="0" anchor="t" bIns="0" lIns="0" spcFirstLastPara="1" rIns="0" wrap="square" tIns="104775">
            <a:spAutoFit/>
          </a:bodyPr>
          <a:lstStyle/>
          <a:p>
            <a:pPr indent="0" lvl="0" marL="107314" marR="0" rtl="0" algn="l">
              <a:lnSpc>
                <a:spcPct val="100000"/>
              </a:lnSpc>
              <a:spcBef>
                <a:spcPts val="0"/>
              </a:spcBef>
              <a:spcAft>
                <a:spcPts val="0"/>
              </a:spcAft>
              <a:buNone/>
            </a:pPr>
            <a:r>
              <a:rPr b="1" lang="en-US" sz="2000">
                <a:solidFill>
                  <a:srgbClr val="FFFFFF"/>
                </a:solidFill>
                <a:latin typeface="Arial"/>
                <a:ea typeface="Arial"/>
                <a:cs typeface="Arial"/>
                <a:sym typeface="Arial"/>
              </a:rPr>
              <a:t>CONV</a:t>
            </a:r>
            <a:endParaRPr sz="2000">
              <a:solidFill>
                <a:schemeClr val="dk1"/>
              </a:solidFill>
              <a:latin typeface="Arial"/>
              <a:ea typeface="Arial"/>
              <a:cs typeface="Arial"/>
              <a:sym typeface="Arial"/>
            </a:endParaRPr>
          </a:p>
          <a:p>
            <a:pPr indent="0" lvl="0" marL="130810" marR="0" rtl="0" algn="l">
              <a:lnSpc>
                <a:spcPct val="100000"/>
              </a:lnSpc>
              <a:spcBef>
                <a:spcPts val="0"/>
              </a:spcBef>
              <a:spcAft>
                <a:spcPts val="0"/>
              </a:spcAft>
              <a:buNone/>
            </a:pPr>
            <a:r>
              <a:rPr b="1" lang="en-US" sz="2000">
                <a:solidFill>
                  <a:srgbClr val="FFFFFF"/>
                </a:solidFill>
                <a:latin typeface="Arial"/>
                <a:ea typeface="Arial"/>
                <a:cs typeface="Arial"/>
                <a:sym typeface="Arial"/>
              </a:rPr>
              <a:t>Layer</a:t>
            </a:r>
            <a:endParaRPr sz="2000">
              <a:solidFill>
                <a:schemeClr val="dk1"/>
              </a:solidFill>
              <a:latin typeface="Arial"/>
              <a:ea typeface="Arial"/>
              <a:cs typeface="Arial"/>
              <a:sym typeface="Arial"/>
            </a:endParaRPr>
          </a:p>
        </p:txBody>
      </p:sp>
      <p:sp>
        <p:nvSpPr>
          <p:cNvPr id="1482" name="Google Shape;1482;p47"/>
          <p:cNvSpPr txBox="1"/>
          <p:nvPr/>
        </p:nvSpPr>
        <p:spPr>
          <a:xfrm>
            <a:off x="5551591" y="2139188"/>
            <a:ext cx="1304925" cy="748030"/>
          </a:xfrm>
          <a:prstGeom prst="rect">
            <a:avLst/>
          </a:prstGeom>
          <a:noFill/>
          <a:ln>
            <a:noFill/>
          </a:ln>
        </p:spPr>
        <p:txBody>
          <a:bodyPr anchorCtr="0" anchor="t" bIns="0" lIns="0" spcFirstLastPara="1" rIns="0" wrap="square" tIns="31750">
            <a:spAutoFit/>
          </a:bodyPr>
          <a:lstStyle/>
          <a:p>
            <a:pPr indent="-118745" lvl="0" marL="130810" marR="5080" rtl="0" algn="l">
              <a:lnSpc>
                <a:spcPct val="117083"/>
              </a:lnSpc>
              <a:spcBef>
                <a:spcPts val="0"/>
              </a:spcBef>
              <a:spcAft>
                <a:spcPts val="0"/>
              </a:spcAft>
              <a:buNone/>
            </a:pPr>
            <a:r>
              <a:rPr b="1" lang="en-US" sz="2400">
                <a:solidFill>
                  <a:schemeClr val="dk1"/>
                </a:solidFill>
                <a:latin typeface="Arial"/>
                <a:ea typeface="Arial"/>
                <a:cs typeface="Arial"/>
                <a:sym typeface="Arial"/>
              </a:rPr>
              <a:t>High-Level  Features</a:t>
            </a:r>
            <a:endParaRPr sz="2400">
              <a:solidFill>
                <a:schemeClr val="dk1"/>
              </a:solidFill>
              <a:latin typeface="Arial"/>
              <a:ea typeface="Arial"/>
              <a:cs typeface="Arial"/>
              <a:sym typeface="Arial"/>
            </a:endParaRPr>
          </a:p>
        </p:txBody>
      </p:sp>
      <p:pic>
        <p:nvPicPr>
          <p:cNvPr id="1483" name="Google Shape;1483;p47"/>
          <p:cNvPicPr preferRelativeResize="0"/>
          <p:nvPr/>
        </p:nvPicPr>
        <p:blipFill rotWithShape="1">
          <a:blip r:embed="rId7">
            <a:alphaModFix/>
          </a:blip>
          <a:srcRect b="0" l="0" r="0" t="0"/>
          <a:stretch/>
        </p:blipFill>
        <p:spPr>
          <a:xfrm>
            <a:off x="5782749" y="2912803"/>
            <a:ext cx="868679" cy="294801"/>
          </a:xfrm>
          <a:prstGeom prst="rect">
            <a:avLst/>
          </a:prstGeom>
          <a:noFill/>
          <a:ln>
            <a:noFill/>
          </a:ln>
        </p:spPr>
      </p:pic>
      <p:pic>
        <p:nvPicPr>
          <p:cNvPr id="1484" name="Google Shape;1484;p47"/>
          <p:cNvPicPr preferRelativeResize="0"/>
          <p:nvPr/>
        </p:nvPicPr>
        <p:blipFill rotWithShape="1">
          <a:blip r:embed="rId5">
            <a:alphaModFix/>
          </a:blip>
          <a:srcRect b="0" l="0" r="0" t="0"/>
          <a:stretch/>
        </p:blipFill>
        <p:spPr>
          <a:xfrm>
            <a:off x="4346520" y="2635059"/>
            <a:ext cx="190145" cy="132647"/>
          </a:xfrm>
          <a:prstGeom prst="rect">
            <a:avLst/>
          </a:prstGeom>
          <a:noFill/>
          <a:ln>
            <a:noFill/>
          </a:ln>
        </p:spPr>
      </p:pic>
      <p:sp>
        <p:nvSpPr>
          <p:cNvPr id="1485" name="Google Shape;1485;p47"/>
          <p:cNvSpPr txBox="1"/>
          <p:nvPr/>
        </p:nvSpPr>
        <p:spPr>
          <a:xfrm>
            <a:off x="4065609" y="2528315"/>
            <a:ext cx="2032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1486" name="Google Shape;1486;p47"/>
          <p:cNvSpPr txBox="1"/>
          <p:nvPr/>
        </p:nvSpPr>
        <p:spPr>
          <a:xfrm>
            <a:off x="4659750" y="4325081"/>
            <a:ext cx="1900555"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39350">
            <a:spAutoFit/>
          </a:bodyPr>
          <a:lstStyle/>
          <a:p>
            <a:pPr indent="432434" lvl="0" marL="162560" marR="154940" rtl="0" algn="l">
              <a:lnSpc>
                <a:spcPct val="100800"/>
              </a:lnSpc>
              <a:spcBef>
                <a:spcPts val="0"/>
              </a:spcBef>
              <a:spcAft>
                <a:spcPts val="0"/>
              </a:spcAft>
              <a:buNone/>
            </a:pPr>
            <a:r>
              <a:rPr b="1" lang="en-US" sz="2400">
                <a:solidFill>
                  <a:schemeClr val="dk1"/>
                </a:solidFill>
                <a:latin typeface="Arial"/>
                <a:ea typeface="Arial"/>
                <a:cs typeface="Arial"/>
                <a:sym typeface="Arial"/>
              </a:rPr>
              <a:t>Fully  Connected</a:t>
            </a:r>
            <a:endParaRPr sz="2400">
              <a:solidFill>
                <a:schemeClr val="dk1"/>
              </a:solidFill>
              <a:latin typeface="Arial"/>
              <a:ea typeface="Arial"/>
              <a:cs typeface="Arial"/>
              <a:sym typeface="Arial"/>
            </a:endParaRPr>
          </a:p>
        </p:txBody>
      </p:sp>
      <p:sp>
        <p:nvSpPr>
          <p:cNvPr id="1487" name="Google Shape;1487;p47"/>
          <p:cNvSpPr/>
          <p:nvPr/>
        </p:nvSpPr>
        <p:spPr>
          <a:xfrm>
            <a:off x="6560154" y="5022410"/>
            <a:ext cx="278130" cy="171450"/>
          </a:xfrm>
          <a:custGeom>
            <a:rect b="b" l="l" r="r" t="t"/>
            <a:pathLst>
              <a:path extrusionOk="0" h="171450" w="278129">
                <a:moveTo>
                  <a:pt x="202215" y="85573"/>
                </a:moveTo>
                <a:lnTo>
                  <a:pt x="116123" y="135793"/>
                </a:lnTo>
                <a:lnTo>
                  <a:pt x="110472" y="140822"/>
                </a:lnTo>
                <a:lnTo>
                  <a:pt x="107299" y="147399"/>
                </a:lnTo>
                <a:lnTo>
                  <a:pt x="106823" y="154687"/>
                </a:lnTo>
                <a:lnTo>
                  <a:pt x="109266" y="161847"/>
                </a:lnTo>
                <a:lnTo>
                  <a:pt x="114296" y="167497"/>
                </a:lnTo>
                <a:lnTo>
                  <a:pt x="120873" y="170671"/>
                </a:lnTo>
                <a:lnTo>
                  <a:pt x="128161" y="171146"/>
                </a:lnTo>
                <a:lnTo>
                  <a:pt x="135321" y="168703"/>
                </a:lnTo>
                <a:lnTo>
                  <a:pt x="245172" y="104623"/>
                </a:lnTo>
                <a:lnTo>
                  <a:pt x="240022" y="104623"/>
                </a:lnTo>
                <a:lnTo>
                  <a:pt x="240022" y="102028"/>
                </a:lnTo>
                <a:lnTo>
                  <a:pt x="230423" y="102028"/>
                </a:lnTo>
                <a:lnTo>
                  <a:pt x="202215" y="85573"/>
                </a:lnTo>
                <a:close/>
              </a:path>
              <a:path extrusionOk="0" h="171450" w="278129">
                <a:moveTo>
                  <a:pt x="169557" y="66523"/>
                </a:moveTo>
                <a:lnTo>
                  <a:pt x="0" y="66523"/>
                </a:lnTo>
                <a:lnTo>
                  <a:pt x="0" y="104623"/>
                </a:lnTo>
                <a:lnTo>
                  <a:pt x="169558" y="104623"/>
                </a:lnTo>
                <a:lnTo>
                  <a:pt x="202215" y="85573"/>
                </a:lnTo>
                <a:lnTo>
                  <a:pt x="169557" y="66523"/>
                </a:lnTo>
                <a:close/>
              </a:path>
              <a:path extrusionOk="0" h="171450" w="278129">
                <a:moveTo>
                  <a:pt x="245172" y="66523"/>
                </a:moveTo>
                <a:lnTo>
                  <a:pt x="240022" y="66523"/>
                </a:lnTo>
                <a:lnTo>
                  <a:pt x="240022" y="104623"/>
                </a:lnTo>
                <a:lnTo>
                  <a:pt x="245172" y="104623"/>
                </a:lnTo>
                <a:lnTo>
                  <a:pt x="277829" y="85573"/>
                </a:lnTo>
                <a:lnTo>
                  <a:pt x="245172" y="66523"/>
                </a:lnTo>
                <a:close/>
              </a:path>
              <a:path extrusionOk="0" h="171450" w="278129">
                <a:moveTo>
                  <a:pt x="230423" y="69119"/>
                </a:moveTo>
                <a:lnTo>
                  <a:pt x="202215" y="85573"/>
                </a:lnTo>
                <a:lnTo>
                  <a:pt x="230423" y="102028"/>
                </a:lnTo>
                <a:lnTo>
                  <a:pt x="230423" y="69119"/>
                </a:lnTo>
                <a:close/>
              </a:path>
              <a:path extrusionOk="0" h="171450" w="278129">
                <a:moveTo>
                  <a:pt x="240022" y="69119"/>
                </a:moveTo>
                <a:lnTo>
                  <a:pt x="230423" y="69119"/>
                </a:lnTo>
                <a:lnTo>
                  <a:pt x="230423" y="102028"/>
                </a:lnTo>
                <a:lnTo>
                  <a:pt x="240022" y="102028"/>
                </a:lnTo>
                <a:lnTo>
                  <a:pt x="240022" y="69119"/>
                </a:lnTo>
                <a:close/>
              </a:path>
              <a:path extrusionOk="0" h="171450" w="278129">
                <a:moveTo>
                  <a:pt x="128161" y="0"/>
                </a:moveTo>
                <a:lnTo>
                  <a:pt x="120874" y="475"/>
                </a:lnTo>
                <a:lnTo>
                  <a:pt x="114296" y="3648"/>
                </a:lnTo>
                <a:lnTo>
                  <a:pt x="109266" y="9299"/>
                </a:lnTo>
                <a:lnTo>
                  <a:pt x="106823" y="16459"/>
                </a:lnTo>
                <a:lnTo>
                  <a:pt x="107299" y="23746"/>
                </a:lnTo>
                <a:lnTo>
                  <a:pt x="110472" y="30323"/>
                </a:lnTo>
                <a:lnTo>
                  <a:pt x="116123" y="35353"/>
                </a:lnTo>
                <a:lnTo>
                  <a:pt x="202216" y="85573"/>
                </a:lnTo>
                <a:lnTo>
                  <a:pt x="230423" y="69119"/>
                </a:lnTo>
                <a:lnTo>
                  <a:pt x="240022" y="69119"/>
                </a:lnTo>
                <a:lnTo>
                  <a:pt x="240022" y="66523"/>
                </a:lnTo>
                <a:lnTo>
                  <a:pt x="245172" y="66523"/>
                </a:lnTo>
                <a:lnTo>
                  <a:pt x="135321" y="2443"/>
                </a:lnTo>
                <a:lnTo>
                  <a:pt x="12816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88" name="Google Shape;1488;p47"/>
          <p:cNvGrpSpPr/>
          <p:nvPr/>
        </p:nvGrpSpPr>
        <p:grpSpPr>
          <a:xfrm>
            <a:off x="5135260" y="5211724"/>
            <a:ext cx="949513" cy="510540"/>
            <a:chOff x="5135260" y="5211724"/>
            <a:chExt cx="949513" cy="510540"/>
          </a:xfrm>
        </p:grpSpPr>
        <p:sp>
          <p:nvSpPr>
            <p:cNvPr id="1489" name="Google Shape;1489;p47"/>
            <p:cNvSpPr/>
            <p:nvPr/>
          </p:nvSpPr>
          <p:spPr>
            <a:xfrm>
              <a:off x="5137557" y="5211724"/>
              <a:ext cx="152400" cy="158115"/>
            </a:xfrm>
            <a:custGeom>
              <a:rect b="b" l="l" r="r" t="t"/>
              <a:pathLst>
                <a:path extrusionOk="0" h="158114" w="152400">
                  <a:moveTo>
                    <a:pt x="151941" y="0"/>
                  </a:moveTo>
                  <a:lnTo>
                    <a:pt x="0" y="0"/>
                  </a:lnTo>
                  <a:lnTo>
                    <a:pt x="0" y="158022"/>
                  </a:lnTo>
                  <a:lnTo>
                    <a:pt x="151941" y="158022"/>
                  </a:lnTo>
                  <a:lnTo>
                    <a:pt x="151941"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47"/>
            <p:cNvSpPr/>
            <p:nvPr/>
          </p:nvSpPr>
          <p:spPr>
            <a:xfrm>
              <a:off x="5137557" y="5211724"/>
              <a:ext cx="152400" cy="158115"/>
            </a:xfrm>
            <a:custGeom>
              <a:rect b="b" l="l" r="r" t="t"/>
              <a:pathLst>
                <a:path extrusionOk="0" h="158114" w="152400">
                  <a:moveTo>
                    <a:pt x="0" y="0"/>
                  </a:moveTo>
                  <a:lnTo>
                    <a:pt x="151942" y="0"/>
                  </a:lnTo>
                  <a:lnTo>
                    <a:pt x="151942" y="158022"/>
                  </a:lnTo>
                  <a:lnTo>
                    <a:pt x="0" y="158022"/>
                  </a:lnTo>
                  <a:lnTo>
                    <a:pt x="0" y="0"/>
                  </a:lnTo>
                  <a:close/>
                </a:path>
              </a:pathLst>
            </a:custGeom>
            <a:noFill/>
            <a:ln cap="flat" cmpd="sng" w="25400">
              <a:solidFill>
                <a:srgbClr val="FF3B3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1" name="Google Shape;1491;p47"/>
            <p:cNvSpPr/>
            <p:nvPr/>
          </p:nvSpPr>
          <p:spPr>
            <a:xfrm>
              <a:off x="5135260" y="5390366"/>
              <a:ext cx="155575" cy="155575"/>
            </a:xfrm>
            <a:custGeom>
              <a:rect b="b" l="l" r="r" t="t"/>
              <a:pathLst>
                <a:path extrusionOk="0" h="155575" w="155575">
                  <a:moveTo>
                    <a:pt x="155448" y="0"/>
                  </a:moveTo>
                  <a:lnTo>
                    <a:pt x="0" y="0"/>
                  </a:lnTo>
                  <a:lnTo>
                    <a:pt x="0" y="155380"/>
                  </a:lnTo>
                  <a:lnTo>
                    <a:pt x="155448" y="155380"/>
                  </a:lnTo>
                  <a:lnTo>
                    <a:pt x="155448"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2" name="Google Shape;1492;p47"/>
            <p:cNvSpPr/>
            <p:nvPr/>
          </p:nvSpPr>
          <p:spPr>
            <a:xfrm>
              <a:off x="5135260" y="5390366"/>
              <a:ext cx="155575" cy="155575"/>
            </a:xfrm>
            <a:custGeom>
              <a:rect b="b" l="l" r="r" t="t"/>
              <a:pathLst>
                <a:path extrusionOk="0" h="155575" w="155575">
                  <a:moveTo>
                    <a:pt x="0" y="0"/>
                  </a:moveTo>
                  <a:lnTo>
                    <a:pt x="155448" y="0"/>
                  </a:lnTo>
                  <a:lnTo>
                    <a:pt x="155448" y="155380"/>
                  </a:lnTo>
                  <a:lnTo>
                    <a:pt x="0" y="155380"/>
                  </a:lnTo>
                  <a:lnTo>
                    <a:pt x="0" y="0"/>
                  </a:lnTo>
                  <a:close/>
                </a:path>
              </a:pathLst>
            </a:custGeom>
            <a:noFill/>
            <a:ln cap="flat" cmpd="sng" w="25400">
              <a:solidFill>
                <a:srgbClr val="48A8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3" name="Google Shape;1493;p47"/>
            <p:cNvSpPr/>
            <p:nvPr/>
          </p:nvSpPr>
          <p:spPr>
            <a:xfrm>
              <a:off x="5135260" y="5566368"/>
              <a:ext cx="155575" cy="155575"/>
            </a:xfrm>
            <a:custGeom>
              <a:rect b="b" l="l" r="r" t="t"/>
              <a:pathLst>
                <a:path extrusionOk="0" h="155575" w="155575">
                  <a:moveTo>
                    <a:pt x="155448" y="0"/>
                  </a:moveTo>
                  <a:lnTo>
                    <a:pt x="0" y="0"/>
                  </a:lnTo>
                  <a:lnTo>
                    <a:pt x="0" y="155448"/>
                  </a:lnTo>
                  <a:lnTo>
                    <a:pt x="155448" y="155448"/>
                  </a:lnTo>
                  <a:lnTo>
                    <a:pt x="155448"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p47"/>
            <p:cNvSpPr/>
            <p:nvPr/>
          </p:nvSpPr>
          <p:spPr>
            <a:xfrm>
              <a:off x="5135260" y="5566368"/>
              <a:ext cx="155575" cy="155575"/>
            </a:xfrm>
            <a:custGeom>
              <a:rect b="b" l="l" r="r" t="t"/>
              <a:pathLst>
                <a:path extrusionOk="0" h="155575" w="155575">
                  <a:moveTo>
                    <a:pt x="0" y="0"/>
                  </a:moveTo>
                  <a:lnTo>
                    <a:pt x="155448" y="0"/>
                  </a:lnTo>
                  <a:lnTo>
                    <a:pt x="155448" y="155448"/>
                  </a:lnTo>
                  <a:lnTo>
                    <a:pt x="0" y="155448"/>
                  </a:lnTo>
                  <a:lnTo>
                    <a:pt x="0" y="0"/>
                  </a:lnTo>
                  <a:close/>
                </a:path>
              </a:pathLst>
            </a:custGeom>
            <a:noFill/>
            <a:ln cap="flat" cmpd="sng" w="25400">
              <a:solidFill>
                <a:srgbClr val="C3D69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5" name="Google Shape;1495;p47"/>
            <p:cNvSpPr/>
            <p:nvPr/>
          </p:nvSpPr>
          <p:spPr>
            <a:xfrm>
              <a:off x="5929198" y="5211724"/>
              <a:ext cx="155575" cy="510540"/>
            </a:xfrm>
            <a:custGeom>
              <a:rect b="b" l="l" r="r" t="t"/>
              <a:pathLst>
                <a:path extrusionOk="0" h="510539" w="155575">
                  <a:moveTo>
                    <a:pt x="155448" y="0"/>
                  </a:moveTo>
                  <a:lnTo>
                    <a:pt x="0" y="0"/>
                  </a:lnTo>
                  <a:lnTo>
                    <a:pt x="0" y="510091"/>
                  </a:lnTo>
                  <a:lnTo>
                    <a:pt x="155448" y="510091"/>
                  </a:lnTo>
                  <a:lnTo>
                    <a:pt x="155448"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47"/>
            <p:cNvSpPr/>
            <p:nvPr/>
          </p:nvSpPr>
          <p:spPr>
            <a:xfrm>
              <a:off x="5929198" y="5211724"/>
              <a:ext cx="155575" cy="510540"/>
            </a:xfrm>
            <a:custGeom>
              <a:rect b="b" l="l" r="r" t="t"/>
              <a:pathLst>
                <a:path extrusionOk="0" h="510539" w="155575">
                  <a:moveTo>
                    <a:pt x="0" y="0"/>
                  </a:moveTo>
                  <a:lnTo>
                    <a:pt x="155448" y="0"/>
                  </a:lnTo>
                  <a:lnTo>
                    <a:pt x="155448" y="510092"/>
                  </a:lnTo>
                  <a:lnTo>
                    <a:pt x="0" y="510092"/>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47"/>
            <p:cNvSpPr/>
            <p:nvPr/>
          </p:nvSpPr>
          <p:spPr>
            <a:xfrm>
              <a:off x="5289500" y="5290735"/>
              <a:ext cx="631190" cy="0"/>
            </a:xfrm>
            <a:custGeom>
              <a:rect b="b" l="l" r="r" t="t"/>
              <a:pathLst>
                <a:path extrusionOk="0" h="120000" w="631189">
                  <a:moveTo>
                    <a:pt x="0" y="0"/>
                  </a:moveTo>
                  <a:lnTo>
                    <a:pt x="63057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47"/>
            <p:cNvSpPr/>
            <p:nvPr/>
          </p:nvSpPr>
          <p:spPr>
            <a:xfrm>
              <a:off x="5290708" y="5466770"/>
              <a:ext cx="638810" cy="1905"/>
            </a:xfrm>
            <a:custGeom>
              <a:rect b="b" l="l" r="r" t="t"/>
              <a:pathLst>
                <a:path extrusionOk="0" h="1904" w="638810">
                  <a:moveTo>
                    <a:pt x="0" y="1287"/>
                  </a:moveTo>
                  <a:lnTo>
                    <a:pt x="63849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47"/>
            <p:cNvSpPr/>
            <p:nvPr/>
          </p:nvSpPr>
          <p:spPr>
            <a:xfrm>
              <a:off x="5290708" y="5640981"/>
              <a:ext cx="638810" cy="3175"/>
            </a:xfrm>
            <a:custGeom>
              <a:rect b="b" l="l" r="r" t="t"/>
              <a:pathLst>
                <a:path extrusionOk="0" h="3175" w="638810">
                  <a:moveTo>
                    <a:pt x="0" y="3111"/>
                  </a:moveTo>
                  <a:lnTo>
                    <a:pt x="638490" y="0"/>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47"/>
            <p:cNvSpPr/>
            <p:nvPr/>
          </p:nvSpPr>
          <p:spPr>
            <a:xfrm>
              <a:off x="5289500" y="5290735"/>
              <a:ext cx="640080" cy="350520"/>
            </a:xfrm>
            <a:custGeom>
              <a:rect b="b" l="l" r="r" t="t"/>
              <a:pathLst>
                <a:path extrusionOk="0" h="350520" w="640079">
                  <a:moveTo>
                    <a:pt x="0" y="0"/>
                  </a:moveTo>
                  <a:lnTo>
                    <a:pt x="639698" y="176035"/>
                  </a:lnTo>
                </a:path>
                <a:path extrusionOk="0" h="350520" w="640079">
                  <a:moveTo>
                    <a:pt x="0" y="0"/>
                  </a:moveTo>
                  <a:lnTo>
                    <a:pt x="638490" y="350246"/>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47"/>
            <p:cNvSpPr/>
            <p:nvPr/>
          </p:nvSpPr>
          <p:spPr>
            <a:xfrm>
              <a:off x="5290708" y="5295101"/>
              <a:ext cx="637540" cy="173355"/>
            </a:xfrm>
            <a:custGeom>
              <a:rect b="b" l="l" r="r" t="t"/>
              <a:pathLst>
                <a:path extrusionOk="0" h="173354" w="637539">
                  <a:moveTo>
                    <a:pt x="0" y="172956"/>
                  </a:moveTo>
                  <a:lnTo>
                    <a:pt x="637282" y="0"/>
                  </a:lnTo>
                </a:path>
                <a:path extrusionOk="0" h="173354" w="637539">
                  <a:moveTo>
                    <a:pt x="0" y="172956"/>
                  </a:moveTo>
                  <a:lnTo>
                    <a:pt x="634777" y="2574"/>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47"/>
            <p:cNvSpPr/>
            <p:nvPr/>
          </p:nvSpPr>
          <p:spPr>
            <a:xfrm>
              <a:off x="5290708" y="5293278"/>
              <a:ext cx="638810" cy="351155"/>
            </a:xfrm>
            <a:custGeom>
              <a:rect b="b" l="l" r="r" t="t"/>
              <a:pathLst>
                <a:path extrusionOk="0" h="351154" w="638810">
                  <a:moveTo>
                    <a:pt x="0" y="350814"/>
                  </a:moveTo>
                  <a:lnTo>
                    <a:pt x="629362" y="0"/>
                  </a:lnTo>
                </a:path>
                <a:path extrusionOk="0" h="351154" w="638810">
                  <a:moveTo>
                    <a:pt x="0" y="350814"/>
                  </a:moveTo>
                  <a:lnTo>
                    <a:pt x="638490" y="173492"/>
                  </a:lnTo>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3" name="Google Shape;1503;p47"/>
          <p:cNvSpPr/>
          <p:nvPr/>
        </p:nvSpPr>
        <p:spPr>
          <a:xfrm>
            <a:off x="7738110" y="4962512"/>
            <a:ext cx="617855" cy="669290"/>
          </a:xfrm>
          <a:custGeom>
            <a:rect b="b" l="l" r="r" t="t"/>
            <a:pathLst>
              <a:path extrusionOk="0" h="669289" w="617854">
                <a:moveTo>
                  <a:pt x="617639" y="597966"/>
                </a:moveTo>
                <a:lnTo>
                  <a:pt x="593140" y="583679"/>
                </a:lnTo>
                <a:lnTo>
                  <a:pt x="503936" y="531634"/>
                </a:lnTo>
                <a:lnTo>
                  <a:pt x="495198" y="533946"/>
                </a:lnTo>
                <a:lnTo>
                  <a:pt x="487235" y="547573"/>
                </a:lnTo>
                <a:lnTo>
                  <a:pt x="489546" y="556323"/>
                </a:lnTo>
                <a:lnTo>
                  <a:pt x="536422" y="583679"/>
                </a:lnTo>
                <a:lnTo>
                  <a:pt x="230860" y="583679"/>
                </a:lnTo>
                <a:lnTo>
                  <a:pt x="230860" y="81203"/>
                </a:lnTo>
                <a:lnTo>
                  <a:pt x="258216" y="128092"/>
                </a:lnTo>
                <a:lnTo>
                  <a:pt x="266966" y="130403"/>
                </a:lnTo>
                <a:lnTo>
                  <a:pt x="280593" y="122440"/>
                </a:lnTo>
                <a:lnTo>
                  <a:pt x="282905" y="113703"/>
                </a:lnTo>
                <a:lnTo>
                  <a:pt x="233121" y="28359"/>
                </a:lnTo>
                <a:lnTo>
                  <a:pt x="216573" y="0"/>
                </a:lnTo>
                <a:lnTo>
                  <a:pt x="150253" y="113703"/>
                </a:lnTo>
                <a:lnTo>
                  <a:pt x="152552" y="122453"/>
                </a:lnTo>
                <a:lnTo>
                  <a:pt x="166192" y="130403"/>
                </a:lnTo>
                <a:lnTo>
                  <a:pt x="174942" y="128092"/>
                </a:lnTo>
                <a:lnTo>
                  <a:pt x="202285" y="81203"/>
                </a:lnTo>
                <a:lnTo>
                  <a:pt x="202285" y="583679"/>
                </a:lnTo>
                <a:lnTo>
                  <a:pt x="0" y="583679"/>
                </a:lnTo>
                <a:lnTo>
                  <a:pt x="0" y="612254"/>
                </a:lnTo>
                <a:lnTo>
                  <a:pt x="202285" y="612254"/>
                </a:lnTo>
                <a:lnTo>
                  <a:pt x="202285" y="668756"/>
                </a:lnTo>
                <a:lnTo>
                  <a:pt x="230860" y="668756"/>
                </a:lnTo>
                <a:lnTo>
                  <a:pt x="230860" y="612254"/>
                </a:lnTo>
                <a:lnTo>
                  <a:pt x="536422" y="612254"/>
                </a:lnTo>
                <a:lnTo>
                  <a:pt x="489546" y="639610"/>
                </a:lnTo>
                <a:lnTo>
                  <a:pt x="487235" y="648347"/>
                </a:lnTo>
                <a:lnTo>
                  <a:pt x="495198" y="661987"/>
                </a:lnTo>
                <a:lnTo>
                  <a:pt x="503936" y="664286"/>
                </a:lnTo>
                <a:lnTo>
                  <a:pt x="593140" y="612254"/>
                </a:lnTo>
                <a:lnTo>
                  <a:pt x="617639" y="59796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p47"/>
          <p:cNvSpPr txBox="1"/>
          <p:nvPr/>
        </p:nvSpPr>
        <p:spPr>
          <a:xfrm>
            <a:off x="6837895" y="4325081"/>
            <a:ext cx="1770380" cy="1565910"/>
          </a:xfrm>
          <a:prstGeom prst="rect">
            <a:avLst/>
          </a:prstGeom>
          <a:noFill/>
          <a:ln cap="flat" cmpd="sng" w="28575">
            <a:solidFill>
              <a:srgbClr val="000000"/>
            </a:solidFill>
            <a:prstDash val="solid"/>
            <a:round/>
            <a:headEnd len="sm" w="sm" type="none"/>
            <a:tailEnd len="sm" w="sm" type="none"/>
          </a:ln>
        </p:spPr>
        <p:txBody>
          <a:bodyPr anchorCtr="0" anchor="t" bIns="0" lIns="0" spcFirstLastPara="1" rIns="0" wrap="square" tIns="45700">
            <a:spAutoFit/>
          </a:bodyPr>
          <a:lstStyle/>
          <a:p>
            <a:pPr indent="0" lvl="0" marL="147955" marR="0" rtl="0" algn="l">
              <a:lnSpc>
                <a:spcPct val="100000"/>
              </a:lnSpc>
              <a:spcBef>
                <a:spcPts val="0"/>
              </a:spcBef>
              <a:spcAft>
                <a:spcPts val="0"/>
              </a:spcAft>
              <a:buNone/>
            </a:pPr>
            <a:r>
              <a:rPr b="1" lang="en-US" sz="2400">
                <a:solidFill>
                  <a:schemeClr val="dk1"/>
                </a:solidFill>
                <a:latin typeface="Arial"/>
                <a:ea typeface="Arial"/>
                <a:cs typeface="Arial"/>
                <a:sym typeface="Arial"/>
              </a:rPr>
              <a:t>Activation</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3150">
              <a:solidFill>
                <a:schemeClr val="dk1"/>
              </a:solidFill>
              <a:latin typeface="Arial"/>
              <a:ea typeface="Arial"/>
              <a:cs typeface="Arial"/>
              <a:sym typeface="Arial"/>
            </a:endParaRPr>
          </a:p>
          <a:p>
            <a:pPr indent="0" lvl="0" marL="0" marR="256540" rtl="0" algn="ctr">
              <a:lnSpc>
                <a:spcPct val="100000"/>
              </a:lnSpc>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nvGrpSpPr>
          <p:cNvPr id="1505" name="Google Shape;1505;p47"/>
          <p:cNvGrpSpPr/>
          <p:nvPr/>
        </p:nvGrpSpPr>
        <p:grpSpPr>
          <a:xfrm>
            <a:off x="7738113" y="5114246"/>
            <a:ext cx="509270" cy="432434"/>
            <a:chOff x="7738113" y="5114246"/>
            <a:chExt cx="509270" cy="432434"/>
          </a:xfrm>
        </p:grpSpPr>
        <p:sp>
          <p:nvSpPr>
            <p:cNvPr id="1506" name="Google Shape;1506;p47"/>
            <p:cNvSpPr/>
            <p:nvPr/>
          </p:nvSpPr>
          <p:spPr>
            <a:xfrm>
              <a:off x="7738113" y="5539718"/>
              <a:ext cx="226060" cy="0"/>
            </a:xfrm>
            <a:custGeom>
              <a:rect b="b" l="l" r="r" t="t"/>
              <a:pathLst>
                <a:path extrusionOk="0" h="120000" w="226059">
                  <a:moveTo>
                    <a:pt x="0" y="0"/>
                  </a:moveTo>
                  <a:lnTo>
                    <a:pt x="225708"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47"/>
            <p:cNvSpPr/>
            <p:nvPr/>
          </p:nvSpPr>
          <p:spPr>
            <a:xfrm>
              <a:off x="7950838" y="5114246"/>
              <a:ext cx="296545" cy="432434"/>
            </a:xfrm>
            <a:custGeom>
              <a:rect b="b" l="l" r="r" t="t"/>
              <a:pathLst>
                <a:path extrusionOk="0" h="432435" w="296545">
                  <a:moveTo>
                    <a:pt x="0" y="431822"/>
                  </a:moveTo>
                  <a:lnTo>
                    <a:pt x="296510"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08" name="Google Shape;1508;p47"/>
          <p:cNvGrpSpPr/>
          <p:nvPr/>
        </p:nvGrpSpPr>
        <p:grpSpPr>
          <a:xfrm>
            <a:off x="7127128" y="4962574"/>
            <a:ext cx="200025" cy="669290"/>
            <a:chOff x="7127128" y="4962574"/>
            <a:chExt cx="200025" cy="669290"/>
          </a:xfrm>
        </p:grpSpPr>
        <p:sp>
          <p:nvSpPr>
            <p:cNvPr id="1509" name="Google Shape;1509;p47"/>
            <p:cNvSpPr/>
            <p:nvPr/>
          </p:nvSpPr>
          <p:spPr>
            <a:xfrm>
              <a:off x="7127128" y="4962574"/>
              <a:ext cx="200025" cy="669290"/>
            </a:xfrm>
            <a:custGeom>
              <a:rect b="b" l="l" r="r" t="t"/>
              <a:pathLst>
                <a:path extrusionOk="0" h="669289" w="200025">
                  <a:moveTo>
                    <a:pt x="199886" y="0"/>
                  </a:moveTo>
                  <a:lnTo>
                    <a:pt x="0" y="0"/>
                  </a:lnTo>
                  <a:lnTo>
                    <a:pt x="0" y="668683"/>
                  </a:lnTo>
                  <a:lnTo>
                    <a:pt x="199886" y="668683"/>
                  </a:lnTo>
                  <a:lnTo>
                    <a:pt x="199886" y="0"/>
                  </a:lnTo>
                  <a:close/>
                </a:path>
              </a:pathLst>
            </a:custGeom>
            <a:solidFill>
              <a:srgbClr val="7F7F7F">
                <a:alpha val="6117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47"/>
            <p:cNvSpPr/>
            <p:nvPr/>
          </p:nvSpPr>
          <p:spPr>
            <a:xfrm>
              <a:off x="7127128" y="4962574"/>
              <a:ext cx="200025" cy="669290"/>
            </a:xfrm>
            <a:custGeom>
              <a:rect b="b" l="l" r="r" t="t"/>
              <a:pathLst>
                <a:path extrusionOk="0" h="669289" w="200025">
                  <a:moveTo>
                    <a:pt x="0" y="0"/>
                  </a:moveTo>
                  <a:lnTo>
                    <a:pt x="199887" y="0"/>
                  </a:lnTo>
                  <a:lnTo>
                    <a:pt x="199887" y="668684"/>
                  </a:lnTo>
                  <a:lnTo>
                    <a:pt x="0" y="668684"/>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1" name="Google Shape;1511;p47"/>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48"/>
          <p:cNvSpPr txBox="1"/>
          <p:nvPr>
            <p:ph type="title"/>
          </p:nvPr>
        </p:nvSpPr>
        <p:spPr>
          <a:xfrm>
            <a:off x="1087882" y="188467"/>
            <a:ext cx="6966584"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Traditional Activation Functions</a:t>
            </a:r>
            <a:endParaRPr/>
          </a:p>
        </p:txBody>
      </p:sp>
      <p:pic>
        <p:nvPicPr>
          <p:cNvPr id="1517" name="Google Shape;1517;p48"/>
          <p:cNvPicPr preferRelativeResize="0"/>
          <p:nvPr/>
        </p:nvPicPr>
        <p:blipFill rotWithShape="1">
          <a:blip r:embed="rId3">
            <a:alphaModFix/>
          </a:blip>
          <a:srcRect b="0" l="0" r="0" t="0"/>
          <a:stretch/>
        </p:blipFill>
        <p:spPr>
          <a:xfrm>
            <a:off x="1193369" y="2039557"/>
            <a:ext cx="2280621" cy="2323651"/>
          </a:xfrm>
          <a:prstGeom prst="rect">
            <a:avLst/>
          </a:prstGeom>
          <a:noFill/>
          <a:ln>
            <a:noFill/>
          </a:ln>
        </p:spPr>
      </p:pic>
      <p:sp>
        <p:nvSpPr>
          <p:cNvPr id="1518" name="Google Shape;1518;p48"/>
          <p:cNvSpPr txBox="1"/>
          <p:nvPr/>
        </p:nvSpPr>
        <p:spPr>
          <a:xfrm>
            <a:off x="1562158" y="1237996"/>
            <a:ext cx="142684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Sigmoid</a:t>
            </a:r>
            <a:endParaRPr sz="2800">
              <a:solidFill>
                <a:schemeClr val="dk1"/>
              </a:solidFill>
              <a:latin typeface="Arial"/>
              <a:ea typeface="Arial"/>
              <a:cs typeface="Arial"/>
              <a:sym typeface="Arial"/>
            </a:endParaRPr>
          </a:p>
        </p:txBody>
      </p:sp>
      <p:sp>
        <p:nvSpPr>
          <p:cNvPr id="1519" name="Google Shape;1519;p48"/>
          <p:cNvSpPr txBox="1"/>
          <p:nvPr/>
        </p:nvSpPr>
        <p:spPr>
          <a:xfrm>
            <a:off x="901171" y="1834388"/>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1520" name="Google Shape;1520;p48"/>
          <p:cNvSpPr txBox="1"/>
          <p:nvPr/>
        </p:nvSpPr>
        <p:spPr>
          <a:xfrm>
            <a:off x="798579" y="4108195"/>
            <a:ext cx="500380" cy="705485"/>
          </a:xfrm>
          <a:prstGeom prst="rect">
            <a:avLst/>
          </a:prstGeom>
          <a:noFill/>
          <a:ln>
            <a:noFill/>
          </a:ln>
        </p:spPr>
        <p:txBody>
          <a:bodyPr anchorCtr="0" anchor="t" bIns="0" lIns="0" spcFirstLastPara="1" rIns="0" wrap="square" tIns="12700">
            <a:spAutoFit/>
          </a:bodyPr>
          <a:lstStyle/>
          <a:p>
            <a:pPr indent="0" lvl="0" marL="12700" marR="0" rtl="0" algn="l">
              <a:lnSpc>
                <a:spcPct val="111458"/>
              </a:lnSpc>
              <a:spcBef>
                <a:spcPts val="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a:p>
            <a:pPr indent="0" lvl="0" marL="215900" marR="0" rtl="0" algn="l">
              <a:lnSpc>
                <a:spcPct val="111458"/>
              </a:lnSpc>
              <a:spcBef>
                <a:spcPts val="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1521" name="Google Shape;1521;p48"/>
          <p:cNvSpPr txBox="1"/>
          <p:nvPr/>
        </p:nvSpPr>
        <p:spPr>
          <a:xfrm>
            <a:off x="901171" y="2974340"/>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522" name="Google Shape;1522;p48"/>
          <p:cNvSpPr txBox="1"/>
          <p:nvPr/>
        </p:nvSpPr>
        <p:spPr>
          <a:xfrm>
            <a:off x="2247958" y="4422140"/>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
        <p:nvSpPr>
          <p:cNvPr id="1523" name="Google Shape;1523;p48"/>
          <p:cNvSpPr txBox="1"/>
          <p:nvPr/>
        </p:nvSpPr>
        <p:spPr>
          <a:xfrm>
            <a:off x="3334011" y="4422140"/>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1524" name="Google Shape;1524;p48"/>
          <p:cNvSpPr txBox="1"/>
          <p:nvPr/>
        </p:nvSpPr>
        <p:spPr>
          <a:xfrm>
            <a:off x="1288620" y="5060188"/>
            <a:ext cx="2094230" cy="45212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800">
                <a:solidFill>
                  <a:schemeClr val="dk1"/>
                </a:solidFill>
                <a:latin typeface="Consolas"/>
                <a:ea typeface="Consolas"/>
                <a:cs typeface="Consolas"/>
                <a:sym typeface="Consolas"/>
              </a:rPr>
              <a:t>y=1/(1+e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a:t>
            </a:r>
            <a:endParaRPr sz="2800">
              <a:solidFill>
                <a:schemeClr val="dk1"/>
              </a:solidFill>
              <a:latin typeface="Consolas"/>
              <a:ea typeface="Consolas"/>
              <a:cs typeface="Consolas"/>
              <a:sym typeface="Consolas"/>
            </a:endParaRPr>
          </a:p>
        </p:txBody>
      </p:sp>
      <p:pic>
        <p:nvPicPr>
          <p:cNvPr id="1525" name="Google Shape;1525;p48"/>
          <p:cNvPicPr preferRelativeResize="0"/>
          <p:nvPr/>
        </p:nvPicPr>
        <p:blipFill rotWithShape="1">
          <a:blip r:embed="rId4">
            <a:alphaModFix/>
          </a:blip>
          <a:srcRect b="0" l="0" r="0" t="0"/>
          <a:stretch/>
        </p:blipFill>
        <p:spPr>
          <a:xfrm>
            <a:off x="5314081" y="2039557"/>
            <a:ext cx="2297857" cy="2323651"/>
          </a:xfrm>
          <a:prstGeom prst="rect">
            <a:avLst/>
          </a:prstGeom>
          <a:noFill/>
          <a:ln>
            <a:noFill/>
          </a:ln>
        </p:spPr>
      </p:pic>
      <p:sp>
        <p:nvSpPr>
          <p:cNvPr id="1526" name="Google Shape;1526;p48"/>
          <p:cNvSpPr txBox="1"/>
          <p:nvPr/>
        </p:nvSpPr>
        <p:spPr>
          <a:xfrm>
            <a:off x="4772681" y="1040045"/>
            <a:ext cx="3322320" cy="1185545"/>
          </a:xfrm>
          <a:prstGeom prst="rect">
            <a:avLst/>
          </a:prstGeom>
          <a:noFill/>
          <a:ln>
            <a:noFill/>
          </a:ln>
        </p:spPr>
        <p:txBody>
          <a:bodyPr anchorCtr="0" anchor="t" bIns="0" lIns="0" spcFirstLastPara="1" rIns="0" wrap="square" tIns="210175">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Hyperbolic Tangent</a:t>
            </a:r>
            <a:endParaRPr sz="2800">
              <a:solidFill>
                <a:schemeClr val="dk1"/>
              </a:solidFill>
              <a:latin typeface="Arial"/>
              <a:ea typeface="Arial"/>
              <a:cs typeface="Arial"/>
              <a:sym typeface="Arial"/>
            </a:endParaRPr>
          </a:p>
          <a:p>
            <a:pPr indent="0" lvl="0" marL="227329" marR="0" rtl="0" algn="l">
              <a:lnSpc>
                <a:spcPct val="100000"/>
              </a:lnSpc>
              <a:spcBef>
                <a:spcPts val="134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p:txBody>
      </p:sp>
      <p:sp>
        <p:nvSpPr>
          <p:cNvPr id="1527" name="Google Shape;1527;p48"/>
          <p:cNvSpPr txBox="1"/>
          <p:nvPr/>
        </p:nvSpPr>
        <p:spPr>
          <a:xfrm>
            <a:off x="3267391" y="6451036"/>
            <a:ext cx="2610485" cy="252729"/>
          </a:xfrm>
          <a:prstGeom prst="rect">
            <a:avLst/>
          </a:prstGeom>
          <a:noFill/>
          <a:ln>
            <a:noFill/>
          </a:ln>
        </p:spPr>
        <p:txBody>
          <a:bodyPr anchorCtr="0" anchor="t" bIns="0" lIns="0" spcFirstLastPara="1" rIns="0" wrap="square" tIns="0">
            <a:spAutoFit/>
          </a:bodyPr>
          <a:lstStyle/>
          <a:p>
            <a:pPr indent="0" lvl="0" marL="12700" marR="0" rtl="0" algn="l">
              <a:lnSpc>
                <a:spcPct val="116875"/>
              </a:lnSpc>
              <a:spcBef>
                <a:spcPts val="0"/>
              </a:spcBef>
              <a:spcAft>
                <a:spcPts val="0"/>
              </a:spcAft>
              <a:buNone/>
            </a:pPr>
            <a:r>
              <a:rPr lang="en-US" sz="1600">
                <a:solidFill>
                  <a:schemeClr val="dk1"/>
                </a:solidFill>
                <a:latin typeface="Arial"/>
                <a:ea typeface="Arial"/>
                <a:cs typeface="Arial"/>
                <a:sym typeface="Arial"/>
              </a:rPr>
              <a:t>Image Source: Caffe Tutorial</a:t>
            </a:r>
            <a:endParaRPr sz="1600">
              <a:solidFill>
                <a:schemeClr val="dk1"/>
              </a:solidFill>
              <a:latin typeface="Arial"/>
              <a:ea typeface="Arial"/>
              <a:cs typeface="Arial"/>
              <a:sym typeface="Arial"/>
            </a:endParaRPr>
          </a:p>
        </p:txBody>
      </p:sp>
      <p:sp>
        <p:nvSpPr>
          <p:cNvPr id="1528" name="Google Shape;1528;p48"/>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529" name="Google Shape;1529;p48"/>
          <p:cNvSpPr txBox="1"/>
          <p:nvPr/>
        </p:nvSpPr>
        <p:spPr>
          <a:xfrm>
            <a:off x="4748188" y="4108195"/>
            <a:ext cx="3421379" cy="1404620"/>
          </a:xfrm>
          <a:prstGeom prst="rect">
            <a:avLst/>
          </a:prstGeom>
          <a:noFill/>
          <a:ln>
            <a:noFill/>
          </a:ln>
        </p:spPr>
        <p:txBody>
          <a:bodyPr anchorCtr="0" anchor="t" bIns="0" lIns="0" spcFirstLastPara="1" rIns="0" wrap="square" tIns="12700">
            <a:spAutoFit/>
          </a:bodyPr>
          <a:lstStyle/>
          <a:p>
            <a:pPr indent="0" lvl="0" marL="149860" marR="0" rtl="0" algn="l">
              <a:lnSpc>
                <a:spcPct val="111458"/>
              </a:lnSpc>
              <a:spcBef>
                <a:spcPts val="0"/>
              </a:spcBef>
              <a:spcAft>
                <a:spcPts val="0"/>
              </a:spcAft>
              <a:buNone/>
            </a:pPr>
            <a:r>
              <a:rPr lang="en-US" sz="2400">
                <a:solidFill>
                  <a:schemeClr val="dk1"/>
                </a:solidFill>
                <a:latin typeface="Arial"/>
                <a:ea typeface="Arial"/>
                <a:cs typeface="Arial"/>
                <a:sym typeface="Arial"/>
              </a:rPr>
              <a:t>-1</a:t>
            </a:r>
            <a:endParaRPr sz="2400">
              <a:solidFill>
                <a:schemeClr val="dk1"/>
              </a:solidFill>
              <a:latin typeface="Arial"/>
              <a:ea typeface="Arial"/>
              <a:cs typeface="Arial"/>
              <a:sym typeface="Arial"/>
            </a:endParaRPr>
          </a:p>
          <a:p>
            <a:pPr indent="0" lvl="0" marL="377825" marR="0" rtl="0" algn="l">
              <a:lnSpc>
                <a:spcPct val="111458"/>
              </a:lnSpc>
              <a:spcBef>
                <a:spcPts val="0"/>
              </a:spcBef>
              <a:spcAft>
                <a:spcPts val="0"/>
              </a:spcAft>
              <a:buNone/>
            </a:pPr>
            <a:r>
              <a:rPr lang="en-US" sz="2400">
                <a:solidFill>
                  <a:schemeClr val="dk1"/>
                </a:solidFill>
                <a:latin typeface="Arial"/>
                <a:ea typeface="Arial"/>
                <a:cs typeface="Arial"/>
                <a:sym typeface="Arial"/>
              </a:rPr>
              <a:t>-1	0	1</a:t>
            </a:r>
            <a:endParaRPr sz="2400">
              <a:solidFill>
                <a:schemeClr val="dk1"/>
              </a:solidFill>
              <a:latin typeface="Arial"/>
              <a:ea typeface="Arial"/>
              <a:cs typeface="Arial"/>
              <a:sym typeface="Arial"/>
            </a:endParaRPr>
          </a:p>
          <a:p>
            <a:pPr indent="0" lvl="0" marL="50800" marR="0" rtl="0" algn="l">
              <a:lnSpc>
                <a:spcPct val="100000"/>
              </a:lnSpc>
              <a:spcBef>
                <a:spcPts val="2145"/>
              </a:spcBef>
              <a:spcAft>
                <a:spcPts val="0"/>
              </a:spcAft>
              <a:buNone/>
            </a:pPr>
            <a:r>
              <a:rPr b="1" lang="en-US" sz="2800">
                <a:solidFill>
                  <a:schemeClr val="dk1"/>
                </a:solidFill>
                <a:latin typeface="Consolas"/>
                <a:ea typeface="Consolas"/>
                <a:cs typeface="Consolas"/>
                <a:sym typeface="Consolas"/>
              </a:rPr>
              <a:t>y=(e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a:t>
            </a:r>
            <a:endParaRPr sz="2800">
              <a:solidFill>
                <a:schemeClr val="dk1"/>
              </a:solidFill>
              <a:latin typeface="Consolas"/>
              <a:ea typeface="Consolas"/>
              <a:cs typeface="Consolas"/>
              <a:sym typeface="Consolas"/>
            </a:endParaRPr>
          </a:p>
        </p:txBody>
      </p:sp>
      <p:sp>
        <p:nvSpPr>
          <p:cNvPr id="1530" name="Google Shape;1530;p48"/>
          <p:cNvSpPr txBox="1"/>
          <p:nvPr/>
        </p:nvSpPr>
        <p:spPr>
          <a:xfrm>
            <a:off x="4987941" y="2974340"/>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0</a:t>
            </a:r>
            <a:endParaRPr sz="24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49"/>
          <p:cNvSpPr txBox="1"/>
          <p:nvPr>
            <p:ph type="title"/>
          </p:nvPr>
        </p:nvSpPr>
        <p:spPr>
          <a:xfrm>
            <a:off x="1418177" y="188467"/>
            <a:ext cx="630745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Modern Activation Functions</a:t>
            </a:r>
            <a:endParaRPr/>
          </a:p>
        </p:txBody>
      </p:sp>
      <p:pic>
        <p:nvPicPr>
          <p:cNvPr id="1536" name="Google Shape;1536;p49"/>
          <p:cNvPicPr preferRelativeResize="0"/>
          <p:nvPr/>
        </p:nvPicPr>
        <p:blipFill rotWithShape="1">
          <a:blip r:embed="rId3">
            <a:alphaModFix/>
          </a:blip>
          <a:srcRect b="0" l="0" r="0" t="0"/>
          <a:stretch/>
        </p:blipFill>
        <p:spPr>
          <a:xfrm>
            <a:off x="551818" y="2173026"/>
            <a:ext cx="2257951" cy="2272359"/>
          </a:xfrm>
          <a:prstGeom prst="rect">
            <a:avLst/>
          </a:prstGeom>
          <a:noFill/>
          <a:ln>
            <a:noFill/>
          </a:ln>
        </p:spPr>
      </p:pic>
      <p:sp>
        <p:nvSpPr>
          <p:cNvPr id="1537" name="Google Shape;1537;p49"/>
          <p:cNvSpPr txBox="1"/>
          <p:nvPr/>
        </p:nvSpPr>
        <p:spPr>
          <a:xfrm>
            <a:off x="172931" y="1188211"/>
            <a:ext cx="2987040" cy="760095"/>
          </a:xfrm>
          <a:prstGeom prst="rect">
            <a:avLst/>
          </a:prstGeom>
          <a:noFill/>
          <a:ln>
            <a:noFill/>
          </a:ln>
        </p:spPr>
        <p:txBody>
          <a:bodyPr anchorCtr="0" anchor="t" bIns="0" lIns="0" spcFirstLastPara="1" rIns="0" wrap="square" tIns="9525">
            <a:spAutoFit/>
          </a:bodyPr>
          <a:lstStyle/>
          <a:p>
            <a:pPr indent="-981075" lvl="0" marL="993775" marR="5080" rtl="0" algn="l">
              <a:lnSpc>
                <a:spcPct val="100800"/>
              </a:lnSpc>
              <a:spcBef>
                <a:spcPts val="0"/>
              </a:spcBef>
              <a:spcAft>
                <a:spcPts val="0"/>
              </a:spcAft>
              <a:buNone/>
            </a:pPr>
            <a:r>
              <a:rPr b="1" lang="en-US" sz="2400">
                <a:solidFill>
                  <a:schemeClr val="dk1"/>
                </a:solidFill>
                <a:latin typeface="Arial"/>
                <a:ea typeface="Arial"/>
                <a:cs typeface="Arial"/>
                <a:sym typeface="Arial"/>
              </a:rPr>
              <a:t>Rectified Linear Unit  (ReLU)</a:t>
            </a:r>
            <a:endParaRPr sz="2400">
              <a:solidFill>
                <a:schemeClr val="dk1"/>
              </a:solidFill>
              <a:latin typeface="Arial"/>
              <a:ea typeface="Arial"/>
              <a:cs typeface="Arial"/>
              <a:sym typeface="Arial"/>
            </a:endParaRPr>
          </a:p>
        </p:txBody>
      </p:sp>
      <p:graphicFrame>
        <p:nvGraphicFramePr>
          <p:cNvPr id="1538" name="Google Shape;1538;p49"/>
          <p:cNvGraphicFramePr/>
          <p:nvPr/>
        </p:nvGraphicFramePr>
        <p:xfrm>
          <a:off x="190525" y="2028360"/>
          <a:ext cx="3000000" cy="3000000"/>
        </p:xfrm>
        <a:graphic>
          <a:graphicData uri="http://schemas.openxmlformats.org/drawingml/2006/table">
            <a:tbl>
              <a:tblPr bandRow="1" firstRow="1">
                <a:noFill/>
                <a:tableStyleId>{8964DEC6-9659-4980-BA1F-E88FE1C87846}</a:tableStyleId>
              </a:tblPr>
              <a:tblGrid>
                <a:gridCol w="946150"/>
                <a:gridCol w="1066800"/>
                <a:gridCol w="804550"/>
                <a:gridCol w="1071250"/>
                <a:gridCol w="1067425"/>
                <a:gridCol w="775975"/>
                <a:gridCol w="1099825"/>
                <a:gridCol w="1067425"/>
                <a:gridCol w="660400"/>
              </a:tblGrid>
              <a:tr h="715850">
                <a:tc>
                  <a:txBody>
                    <a:bodyPr/>
                    <a:lstStyle/>
                    <a:p>
                      <a:pPr indent="0" lvl="0" marL="133985" marR="0" rtl="0" algn="l">
                        <a:lnSpc>
                          <a:spcPct val="114583"/>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278765" marR="0" rtl="0" algn="l">
                        <a:lnSpc>
                          <a:spcPct val="110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249554" marR="0" rtl="0" algn="l">
                        <a:lnSpc>
                          <a:spcPct val="114583"/>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hMerge="1"/>
              </a:tr>
              <a:tr h="1095750">
                <a:tc>
                  <a:txBody>
                    <a:bodyPr/>
                    <a:lstStyle/>
                    <a:p>
                      <a:pPr indent="0" lvl="0" marL="0" marR="0" rtl="0" algn="l">
                        <a:lnSpc>
                          <a:spcPct val="100000"/>
                        </a:lnSpc>
                        <a:spcBef>
                          <a:spcPts val="0"/>
                        </a:spcBef>
                        <a:spcAft>
                          <a:spcPts val="0"/>
                        </a:spcAft>
                        <a:buNone/>
                      </a:pPr>
                      <a:r>
                        <a:t/>
                      </a:r>
                      <a:endParaRPr sz="2350" u="none" cap="none" strike="noStrike">
                        <a:latin typeface="Times New Roman"/>
                        <a:ea typeface="Times New Roman"/>
                        <a:cs typeface="Times New Roman"/>
                        <a:sym typeface="Times New Roman"/>
                      </a:endParaRPr>
                    </a:p>
                    <a:p>
                      <a:pPr indent="0" lvl="0" marL="133985" marR="0" rtl="0" algn="l">
                        <a:lnSpc>
                          <a:spcPct val="100000"/>
                        </a:lnSpc>
                        <a:spcBef>
                          <a:spcPts val="5"/>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5725"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250" u="none" cap="none" strike="noStrike">
                        <a:latin typeface="Times New Roman"/>
                        <a:ea typeface="Times New Roman"/>
                        <a:cs typeface="Times New Roman"/>
                        <a:sym typeface="Times New Roman"/>
                      </a:endParaRPr>
                    </a:p>
                    <a:p>
                      <a:pPr indent="0" lvl="0" marL="278765" marR="0" rtl="0" algn="l">
                        <a:lnSpc>
                          <a:spcPct val="100000"/>
                        </a:lnSpc>
                        <a:spcBef>
                          <a:spcPts val="5"/>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5075"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350" u="none" cap="none" strike="noStrike">
                        <a:latin typeface="Times New Roman"/>
                        <a:ea typeface="Times New Roman"/>
                        <a:cs typeface="Times New Roman"/>
                        <a:sym typeface="Times New Roman"/>
                      </a:endParaRPr>
                    </a:p>
                    <a:p>
                      <a:pPr indent="0" lvl="0" marL="249554" marR="0" rtl="0" algn="l">
                        <a:lnSpc>
                          <a:spcPct val="100000"/>
                        </a:lnSpc>
                        <a:spcBef>
                          <a:spcPts val="5"/>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5725"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r>
              <a:tr h="723900">
                <a:tc>
                  <a:txBody>
                    <a:bodyPr/>
                    <a:lstStyle/>
                    <a:p>
                      <a:pPr indent="0" lvl="0" marL="0" marR="0" rtl="0" algn="l">
                        <a:lnSpc>
                          <a:spcPct val="100000"/>
                        </a:lnSpc>
                        <a:spcBef>
                          <a:spcPts val="0"/>
                        </a:spcBef>
                        <a:spcAft>
                          <a:spcPts val="0"/>
                        </a:spcAft>
                        <a:buNone/>
                      </a:pPr>
                      <a:r>
                        <a:t/>
                      </a:r>
                      <a:endParaRPr sz="2450" u="none" cap="none" strike="noStrike">
                        <a:latin typeface="Times New Roman"/>
                        <a:ea typeface="Times New Roman"/>
                        <a:cs typeface="Times New Roman"/>
                        <a:sym typeface="Times New Roman"/>
                      </a:endParaRPr>
                    </a:p>
                    <a:p>
                      <a:pPr indent="0" lvl="0" marL="31750" marR="0" rtl="0" algn="l">
                        <a:lnSpc>
                          <a:spcPct val="115208"/>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190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350" u="none" cap="none" strike="noStrike">
                        <a:latin typeface="Times New Roman"/>
                        <a:ea typeface="Times New Roman"/>
                        <a:cs typeface="Times New Roman"/>
                        <a:sym typeface="Times New Roman"/>
                      </a:endParaRPr>
                    </a:p>
                    <a:p>
                      <a:pPr indent="0" lvl="0" marL="175895" marR="0" rtl="0" algn="l">
                        <a:lnSpc>
                          <a:spcPct val="119166"/>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445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50" u="none" cap="none" strike="noStrike">
                        <a:latin typeface="Times New Roman"/>
                        <a:ea typeface="Times New Roman"/>
                        <a:cs typeface="Times New Roman"/>
                        <a:sym typeface="Times New Roman"/>
                      </a:endParaRPr>
                    </a:p>
                    <a:p>
                      <a:pPr indent="0" lvl="0" marL="146685" marR="0" rtl="0" algn="l">
                        <a:lnSpc>
                          <a:spcPct val="115208"/>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190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tc>
              </a:tr>
              <a:tr h="334850">
                <a:tc>
                  <a:txBody>
                    <a:bodyPr/>
                    <a:lstStyle/>
                    <a:p>
                      <a:pPr indent="0" lvl="0" marL="235584" marR="0" rtl="0" algn="l">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11430" rtl="0" algn="ctr">
                        <a:lnSpc>
                          <a:spcPct val="105625"/>
                        </a:lnSpc>
                        <a:spcBef>
                          <a:spcPts val="0"/>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0" marB="0" marR="0" marL="0"/>
                </a:tc>
                <a:tc>
                  <a:txBody>
                    <a:bodyPr/>
                    <a:lstStyle/>
                    <a:p>
                      <a:pPr indent="0" lvl="0" marL="457834" marR="0" rtl="0" algn="l">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71120" rtl="0" algn="ctr">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11430" rtl="0" algn="ctr">
                        <a:lnSpc>
                          <a:spcPct val="105625"/>
                        </a:lnSpc>
                        <a:spcBef>
                          <a:spcPts val="0"/>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0" marB="0" marR="0" marL="0"/>
                </a:tc>
                <a:tc>
                  <a:txBody>
                    <a:bodyPr/>
                    <a:lstStyle/>
                    <a:p>
                      <a:pPr indent="0" lvl="0" marL="457834" marR="0" rtl="0" algn="l">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41910" rtl="0" algn="ctr">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c>
                  <a:txBody>
                    <a:bodyPr/>
                    <a:lstStyle/>
                    <a:p>
                      <a:pPr indent="0" lvl="0" marL="0" marR="11430" rtl="0" algn="ctr">
                        <a:lnSpc>
                          <a:spcPct val="105625"/>
                        </a:lnSpc>
                        <a:spcBef>
                          <a:spcPts val="0"/>
                        </a:spcBef>
                        <a:spcAft>
                          <a:spcPts val="0"/>
                        </a:spcAft>
                        <a:buNone/>
                      </a:pPr>
                      <a:r>
                        <a:rPr lang="en-US" sz="2400" u="none" cap="none" strike="noStrike">
                          <a:latin typeface="Arial"/>
                          <a:ea typeface="Arial"/>
                          <a:cs typeface="Arial"/>
                          <a:sym typeface="Arial"/>
                        </a:rPr>
                        <a:t>0</a:t>
                      </a:r>
                      <a:endParaRPr sz="2400" u="none" cap="none" strike="noStrike">
                        <a:latin typeface="Arial"/>
                        <a:ea typeface="Arial"/>
                        <a:cs typeface="Arial"/>
                        <a:sym typeface="Arial"/>
                      </a:endParaRPr>
                    </a:p>
                  </a:txBody>
                  <a:tcPr marT="0" marB="0" marR="0" marL="0"/>
                </a:tc>
                <a:tc>
                  <a:txBody>
                    <a:bodyPr/>
                    <a:lstStyle/>
                    <a:p>
                      <a:pPr indent="0" lvl="0" marL="0" marR="24130" rtl="0" algn="r">
                        <a:lnSpc>
                          <a:spcPct val="105625"/>
                        </a:lnSpc>
                        <a:spcBef>
                          <a:spcPts val="0"/>
                        </a:spcBef>
                        <a:spcAft>
                          <a:spcPts val="0"/>
                        </a:spcAft>
                        <a:buNone/>
                      </a:pPr>
                      <a:r>
                        <a:rPr lang="en-US" sz="2400" u="none" cap="none" strike="noStrike">
                          <a:latin typeface="Arial"/>
                          <a:ea typeface="Arial"/>
                          <a:cs typeface="Arial"/>
                          <a:sym typeface="Arial"/>
                        </a:rPr>
                        <a:t>1</a:t>
                      </a:r>
                      <a:endParaRPr sz="2400" u="none" cap="none" strike="noStrike">
                        <a:latin typeface="Arial"/>
                        <a:ea typeface="Arial"/>
                        <a:cs typeface="Arial"/>
                        <a:sym typeface="Arial"/>
                      </a:endParaRPr>
                    </a:p>
                  </a:txBody>
                  <a:tcPr marT="0" marB="0" marR="0" marL="0"/>
                </a:tc>
              </a:tr>
            </a:tbl>
          </a:graphicData>
        </a:graphic>
      </p:graphicFrame>
      <p:sp>
        <p:nvSpPr>
          <p:cNvPr id="1539" name="Google Shape;1539;p49"/>
          <p:cNvSpPr txBox="1"/>
          <p:nvPr/>
        </p:nvSpPr>
        <p:spPr>
          <a:xfrm>
            <a:off x="672858" y="5163819"/>
            <a:ext cx="197802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Consolas"/>
                <a:ea typeface="Consolas"/>
                <a:cs typeface="Consolas"/>
                <a:sym typeface="Consolas"/>
              </a:rPr>
              <a:t>y=max(0,x)</a:t>
            </a:r>
            <a:endParaRPr sz="2800">
              <a:solidFill>
                <a:schemeClr val="dk1"/>
              </a:solidFill>
              <a:latin typeface="Consolas"/>
              <a:ea typeface="Consolas"/>
              <a:cs typeface="Consolas"/>
              <a:sym typeface="Consolas"/>
            </a:endParaRPr>
          </a:p>
        </p:txBody>
      </p:sp>
      <p:pic>
        <p:nvPicPr>
          <p:cNvPr id="1540" name="Google Shape;1540;p49"/>
          <p:cNvPicPr preferRelativeResize="0"/>
          <p:nvPr/>
        </p:nvPicPr>
        <p:blipFill rotWithShape="1">
          <a:blip r:embed="rId4">
            <a:alphaModFix/>
          </a:blip>
          <a:srcRect b="0" l="0" r="0" t="0"/>
          <a:stretch/>
        </p:blipFill>
        <p:spPr>
          <a:xfrm>
            <a:off x="3516765" y="2186449"/>
            <a:ext cx="2217144" cy="2237144"/>
          </a:xfrm>
          <a:prstGeom prst="rect">
            <a:avLst/>
          </a:prstGeom>
          <a:noFill/>
          <a:ln>
            <a:noFill/>
          </a:ln>
        </p:spPr>
      </p:pic>
      <p:sp>
        <p:nvSpPr>
          <p:cNvPr id="1541" name="Google Shape;1541;p49"/>
          <p:cNvSpPr txBox="1"/>
          <p:nvPr/>
        </p:nvSpPr>
        <p:spPr>
          <a:xfrm>
            <a:off x="3718855" y="1374140"/>
            <a:ext cx="17716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Leaky ReLU</a:t>
            </a:r>
            <a:endParaRPr sz="2400">
              <a:solidFill>
                <a:schemeClr val="dk1"/>
              </a:solidFill>
              <a:latin typeface="Arial"/>
              <a:ea typeface="Arial"/>
              <a:cs typeface="Arial"/>
              <a:sym typeface="Arial"/>
            </a:endParaRPr>
          </a:p>
        </p:txBody>
      </p:sp>
      <p:sp>
        <p:nvSpPr>
          <p:cNvPr id="1542" name="Google Shape;1542;p49"/>
          <p:cNvSpPr txBox="1"/>
          <p:nvPr/>
        </p:nvSpPr>
        <p:spPr>
          <a:xfrm>
            <a:off x="3130550" y="5102656"/>
            <a:ext cx="3397250" cy="862330"/>
          </a:xfrm>
          <a:prstGeom prst="rect">
            <a:avLst/>
          </a:prstGeom>
          <a:noFill/>
          <a:ln>
            <a:noFill/>
          </a:ln>
        </p:spPr>
        <p:txBody>
          <a:bodyPr anchorCtr="0" anchor="t" bIns="0" lIns="0" spcFirstLastPara="1" rIns="0" wrap="square" tIns="73650">
            <a:spAutoFit/>
          </a:bodyPr>
          <a:lstStyle/>
          <a:p>
            <a:pPr indent="0" lvl="0" marL="398780" marR="0" rtl="0" algn="l">
              <a:lnSpc>
                <a:spcPct val="100000"/>
              </a:lnSpc>
              <a:spcBef>
                <a:spcPts val="0"/>
              </a:spcBef>
              <a:spcAft>
                <a:spcPts val="0"/>
              </a:spcAft>
              <a:buNone/>
            </a:pPr>
            <a:r>
              <a:rPr b="1" lang="en-US" sz="2800">
                <a:solidFill>
                  <a:schemeClr val="dk1"/>
                </a:solidFill>
                <a:latin typeface="Consolas"/>
                <a:ea typeface="Consolas"/>
                <a:cs typeface="Consolas"/>
                <a:sym typeface="Consolas"/>
              </a:rPr>
              <a:t>y=max(αx,x)	y=</a:t>
            </a:r>
            <a:endParaRPr sz="2800">
              <a:solidFill>
                <a:schemeClr val="dk1"/>
              </a:solidFill>
              <a:latin typeface="Consolas"/>
              <a:ea typeface="Consolas"/>
              <a:cs typeface="Consolas"/>
              <a:sym typeface="Consolas"/>
            </a:endParaRPr>
          </a:p>
          <a:p>
            <a:pPr indent="0" lvl="0" marL="12700" marR="0" rtl="0" algn="l">
              <a:lnSpc>
                <a:spcPct val="100000"/>
              </a:lnSpc>
              <a:spcBef>
                <a:spcPts val="345"/>
              </a:spcBef>
              <a:spcAft>
                <a:spcPts val="0"/>
              </a:spcAft>
              <a:buNone/>
            </a:pPr>
            <a:r>
              <a:rPr lang="en-US" sz="2000">
                <a:solidFill>
                  <a:schemeClr val="dk1"/>
                </a:solidFill>
                <a:latin typeface="Arial"/>
                <a:ea typeface="Arial"/>
                <a:cs typeface="Arial"/>
                <a:sym typeface="Arial"/>
              </a:rPr>
              <a:t>α = small const. (e.g. 0.1)</a:t>
            </a:r>
            <a:endParaRPr sz="2000">
              <a:solidFill>
                <a:schemeClr val="dk1"/>
              </a:solidFill>
              <a:latin typeface="Arial"/>
              <a:ea typeface="Arial"/>
              <a:cs typeface="Arial"/>
              <a:sym typeface="Arial"/>
            </a:endParaRPr>
          </a:p>
        </p:txBody>
      </p:sp>
      <p:pic>
        <p:nvPicPr>
          <p:cNvPr id="1543" name="Google Shape;1543;p49"/>
          <p:cNvPicPr preferRelativeResize="0"/>
          <p:nvPr/>
        </p:nvPicPr>
        <p:blipFill rotWithShape="1">
          <a:blip r:embed="rId5">
            <a:alphaModFix/>
          </a:blip>
          <a:srcRect b="0" l="0" r="0" t="0"/>
          <a:stretch/>
        </p:blipFill>
        <p:spPr>
          <a:xfrm>
            <a:off x="6409061" y="2159000"/>
            <a:ext cx="2229555" cy="2322722"/>
          </a:xfrm>
          <a:prstGeom prst="rect">
            <a:avLst/>
          </a:prstGeom>
          <a:noFill/>
          <a:ln>
            <a:noFill/>
          </a:ln>
        </p:spPr>
      </p:pic>
      <p:sp>
        <p:nvSpPr>
          <p:cNvPr id="1544" name="Google Shape;1544;p49"/>
          <p:cNvSpPr txBox="1"/>
          <p:nvPr/>
        </p:nvSpPr>
        <p:spPr>
          <a:xfrm>
            <a:off x="6374841" y="1374140"/>
            <a:ext cx="22421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Exponential LU</a:t>
            </a:r>
            <a:endParaRPr sz="2400">
              <a:solidFill>
                <a:schemeClr val="dk1"/>
              </a:solidFill>
              <a:latin typeface="Arial"/>
              <a:ea typeface="Arial"/>
              <a:cs typeface="Arial"/>
              <a:sym typeface="Arial"/>
            </a:endParaRPr>
          </a:p>
        </p:txBody>
      </p:sp>
      <p:sp>
        <p:nvSpPr>
          <p:cNvPr id="1545" name="Google Shape;1545;p49"/>
          <p:cNvSpPr txBox="1"/>
          <p:nvPr/>
        </p:nvSpPr>
        <p:spPr>
          <a:xfrm>
            <a:off x="6804210" y="4910835"/>
            <a:ext cx="2209165" cy="885190"/>
          </a:xfrm>
          <a:prstGeom prst="rect">
            <a:avLst/>
          </a:prstGeom>
          <a:noFill/>
          <a:ln>
            <a:noFill/>
          </a:ln>
        </p:spPr>
        <p:txBody>
          <a:bodyPr anchorCtr="0" anchor="t" bIns="0" lIns="0" spcFirstLastPara="1" rIns="0" wrap="square" tIns="12700">
            <a:spAutoFit/>
          </a:bodyPr>
          <a:lstStyle/>
          <a:p>
            <a:pPr indent="0" lvl="0" marL="50800" marR="0" rtl="0" algn="l">
              <a:lnSpc>
                <a:spcPct val="100000"/>
              </a:lnSpc>
              <a:spcBef>
                <a:spcPts val="0"/>
              </a:spcBef>
              <a:spcAft>
                <a:spcPts val="0"/>
              </a:spcAft>
              <a:buNone/>
            </a:pPr>
            <a:r>
              <a:rPr b="1" lang="en-US" sz="2800">
                <a:solidFill>
                  <a:schemeClr val="dk1"/>
                </a:solidFill>
                <a:latin typeface="Consolas"/>
                <a:ea typeface="Consolas"/>
                <a:cs typeface="Consolas"/>
                <a:sym typeface="Consolas"/>
              </a:rPr>
              <a:t>x,	x≥0</a:t>
            </a:r>
            <a:endParaRPr sz="2800">
              <a:solidFill>
                <a:schemeClr val="dk1"/>
              </a:solidFill>
              <a:latin typeface="Consolas"/>
              <a:ea typeface="Consolas"/>
              <a:cs typeface="Consolas"/>
              <a:sym typeface="Consolas"/>
            </a:endParaRPr>
          </a:p>
          <a:p>
            <a:pPr indent="0" lvl="0" marL="50800" marR="0" rtl="0" algn="l">
              <a:lnSpc>
                <a:spcPct val="100000"/>
              </a:lnSpc>
              <a:spcBef>
                <a:spcPts val="45"/>
              </a:spcBef>
              <a:spcAft>
                <a:spcPts val="0"/>
              </a:spcAft>
              <a:buNone/>
            </a:pPr>
            <a:r>
              <a:rPr b="1" lang="en-US" sz="2800">
                <a:solidFill>
                  <a:schemeClr val="dk1"/>
                </a:solidFill>
                <a:latin typeface="Consolas"/>
                <a:ea typeface="Consolas"/>
                <a:cs typeface="Consolas"/>
                <a:sym typeface="Consolas"/>
              </a:rPr>
              <a:t>α(e</a:t>
            </a:r>
            <a:r>
              <a:rPr b="1" baseline="30000" lang="en-US" sz="2850">
                <a:solidFill>
                  <a:schemeClr val="dk1"/>
                </a:solidFill>
                <a:latin typeface="Consolas"/>
                <a:ea typeface="Consolas"/>
                <a:cs typeface="Consolas"/>
                <a:sym typeface="Consolas"/>
              </a:rPr>
              <a:t>x</a:t>
            </a:r>
            <a:r>
              <a:rPr b="1" lang="en-US" sz="2800">
                <a:solidFill>
                  <a:schemeClr val="dk1"/>
                </a:solidFill>
                <a:latin typeface="Consolas"/>
                <a:ea typeface="Consolas"/>
                <a:cs typeface="Consolas"/>
                <a:sym typeface="Consolas"/>
              </a:rPr>
              <a:t>-1),x&lt;0</a:t>
            </a:r>
            <a:endParaRPr sz="2800">
              <a:solidFill>
                <a:schemeClr val="dk1"/>
              </a:solidFill>
              <a:latin typeface="Consolas"/>
              <a:ea typeface="Consolas"/>
              <a:cs typeface="Consolas"/>
              <a:sym typeface="Consolas"/>
            </a:endParaRPr>
          </a:p>
        </p:txBody>
      </p:sp>
      <p:sp>
        <p:nvSpPr>
          <p:cNvPr id="1546" name="Google Shape;1546;p49"/>
          <p:cNvSpPr/>
          <p:nvPr/>
        </p:nvSpPr>
        <p:spPr>
          <a:xfrm>
            <a:off x="6565529" y="5176478"/>
            <a:ext cx="152400" cy="502284"/>
          </a:xfrm>
          <a:custGeom>
            <a:rect b="b" l="l" r="r" t="t"/>
            <a:pathLst>
              <a:path extrusionOk="0" h="502285" w="152400">
                <a:moveTo>
                  <a:pt x="152400" y="501989"/>
                </a:moveTo>
                <a:lnTo>
                  <a:pt x="122739" y="500991"/>
                </a:lnTo>
                <a:lnTo>
                  <a:pt x="98518" y="498269"/>
                </a:lnTo>
                <a:lnTo>
                  <a:pt x="82188" y="494232"/>
                </a:lnTo>
                <a:lnTo>
                  <a:pt x="76200" y="489289"/>
                </a:lnTo>
                <a:lnTo>
                  <a:pt x="76200" y="263694"/>
                </a:lnTo>
                <a:lnTo>
                  <a:pt x="70211" y="258750"/>
                </a:lnTo>
                <a:lnTo>
                  <a:pt x="53881" y="254714"/>
                </a:lnTo>
                <a:lnTo>
                  <a:pt x="29660" y="251992"/>
                </a:lnTo>
                <a:lnTo>
                  <a:pt x="0" y="250994"/>
                </a:lnTo>
                <a:lnTo>
                  <a:pt x="29660" y="249996"/>
                </a:lnTo>
                <a:lnTo>
                  <a:pt x="53881" y="247274"/>
                </a:lnTo>
                <a:lnTo>
                  <a:pt x="70211" y="243238"/>
                </a:lnTo>
                <a:lnTo>
                  <a:pt x="76200" y="238294"/>
                </a:lnTo>
                <a:lnTo>
                  <a:pt x="76200" y="12699"/>
                </a:lnTo>
                <a:lnTo>
                  <a:pt x="82188" y="7756"/>
                </a:lnTo>
                <a:lnTo>
                  <a:pt x="98518" y="3719"/>
                </a:lnTo>
                <a:lnTo>
                  <a:pt x="122739" y="997"/>
                </a:lnTo>
                <a:lnTo>
                  <a:pt x="152400" y="0"/>
                </a:lnTo>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49"/>
          <p:cNvSpPr txBox="1"/>
          <p:nvPr/>
        </p:nvSpPr>
        <p:spPr>
          <a:xfrm>
            <a:off x="3267391" y="6451036"/>
            <a:ext cx="2610485" cy="252729"/>
          </a:xfrm>
          <a:prstGeom prst="rect">
            <a:avLst/>
          </a:prstGeom>
          <a:noFill/>
          <a:ln>
            <a:noFill/>
          </a:ln>
        </p:spPr>
        <p:txBody>
          <a:bodyPr anchorCtr="0" anchor="t" bIns="0" lIns="0" spcFirstLastPara="1" rIns="0" wrap="square" tIns="0">
            <a:spAutoFit/>
          </a:bodyPr>
          <a:lstStyle/>
          <a:p>
            <a:pPr indent="0" lvl="0" marL="12700" marR="0" rtl="0" algn="l">
              <a:lnSpc>
                <a:spcPct val="116875"/>
              </a:lnSpc>
              <a:spcBef>
                <a:spcPts val="0"/>
              </a:spcBef>
              <a:spcAft>
                <a:spcPts val="0"/>
              </a:spcAft>
              <a:buNone/>
            </a:pPr>
            <a:r>
              <a:rPr lang="en-US" sz="1600">
                <a:solidFill>
                  <a:schemeClr val="dk1"/>
                </a:solidFill>
                <a:latin typeface="Arial"/>
                <a:ea typeface="Arial"/>
                <a:cs typeface="Arial"/>
                <a:sym typeface="Arial"/>
              </a:rPr>
              <a:t>Image Source: Caffe Tutorial</a:t>
            </a:r>
            <a:endParaRPr sz="1600">
              <a:solidFill>
                <a:schemeClr val="dk1"/>
              </a:solidFill>
              <a:latin typeface="Arial"/>
              <a:ea typeface="Arial"/>
              <a:cs typeface="Arial"/>
              <a:sym typeface="Arial"/>
            </a:endParaRPr>
          </a:p>
        </p:txBody>
      </p:sp>
      <p:sp>
        <p:nvSpPr>
          <p:cNvPr id="1548" name="Google Shape;1548;p49"/>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5"/>
          <p:cNvGrpSpPr/>
          <p:nvPr/>
        </p:nvGrpSpPr>
        <p:grpSpPr>
          <a:xfrm>
            <a:off x="533400" y="1143000"/>
            <a:ext cx="8077200" cy="5379720"/>
            <a:chOff x="533400" y="1143000"/>
            <a:chExt cx="8077200" cy="5379720"/>
          </a:xfrm>
        </p:grpSpPr>
        <p:pic>
          <p:nvPicPr>
            <p:cNvPr id="101" name="Google Shape;101;p5"/>
            <p:cNvPicPr preferRelativeResize="0"/>
            <p:nvPr/>
          </p:nvPicPr>
          <p:blipFill rotWithShape="1">
            <a:blip r:embed="rId3">
              <a:alphaModFix/>
            </a:blip>
            <a:srcRect b="0" l="0" r="0" t="0"/>
            <a:stretch/>
          </p:blipFill>
          <p:spPr>
            <a:xfrm>
              <a:off x="533400" y="1143000"/>
              <a:ext cx="8077200" cy="5379720"/>
            </a:xfrm>
            <a:prstGeom prst="rect">
              <a:avLst/>
            </a:prstGeom>
            <a:noFill/>
            <a:ln>
              <a:noFill/>
            </a:ln>
          </p:spPr>
        </p:pic>
        <p:sp>
          <p:nvSpPr>
            <p:cNvPr id="102" name="Google Shape;102;p5"/>
            <p:cNvSpPr/>
            <p:nvPr/>
          </p:nvSpPr>
          <p:spPr>
            <a:xfrm>
              <a:off x="535363" y="1143000"/>
              <a:ext cx="8073390" cy="5377180"/>
            </a:xfrm>
            <a:custGeom>
              <a:rect b="b" l="l" r="r" t="t"/>
              <a:pathLst>
                <a:path extrusionOk="0" h="5377180" w="8073390">
                  <a:moveTo>
                    <a:pt x="0" y="2688349"/>
                  </a:moveTo>
                  <a:lnTo>
                    <a:pt x="402" y="2650014"/>
                  </a:lnTo>
                  <a:lnTo>
                    <a:pt x="1604" y="2611807"/>
                  </a:lnTo>
                  <a:lnTo>
                    <a:pt x="3602" y="2573734"/>
                  </a:lnTo>
                  <a:lnTo>
                    <a:pt x="9962" y="2497998"/>
                  </a:lnTo>
                  <a:lnTo>
                    <a:pt x="19439" y="2422834"/>
                  </a:lnTo>
                  <a:lnTo>
                    <a:pt x="31990" y="2348271"/>
                  </a:lnTo>
                  <a:lnTo>
                    <a:pt x="47573" y="2274338"/>
                  </a:lnTo>
                  <a:lnTo>
                    <a:pt x="66145" y="2201061"/>
                  </a:lnTo>
                  <a:lnTo>
                    <a:pt x="87663" y="2128471"/>
                  </a:lnTo>
                  <a:lnTo>
                    <a:pt x="112086" y="2056594"/>
                  </a:lnTo>
                  <a:lnTo>
                    <a:pt x="139370" y="1985460"/>
                  </a:lnTo>
                  <a:lnTo>
                    <a:pt x="154071" y="1950181"/>
                  </a:lnTo>
                  <a:lnTo>
                    <a:pt x="169472" y="1915097"/>
                  </a:lnTo>
                  <a:lnTo>
                    <a:pt x="185567" y="1880214"/>
                  </a:lnTo>
                  <a:lnTo>
                    <a:pt x="202351" y="1845534"/>
                  </a:lnTo>
                  <a:lnTo>
                    <a:pt x="219818" y="1811060"/>
                  </a:lnTo>
                  <a:lnTo>
                    <a:pt x="237963" y="1776798"/>
                  </a:lnTo>
                  <a:lnTo>
                    <a:pt x="256781" y="1742749"/>
                  </a:lnTo>
                  <a:lnTo>
                    <a:pt x="276267" y="1708918"/>
                  </a:lnTo>
                  <a:lnTo>
                    <a:pt x="296414" y="1675307"/>
                  </a:lnTo>
                  <a:lnTo>
                    <a:pt x="317218" y="1641922"/>
                  </a:lnTo>
                  <a:lnTo>
                    <a:pt x="338674" y="1608764"/>
                  </a:lnTo>
                  <a:lnTo>
                    <a:pt x="360776" y="1575839"/>
                  </a:lnTo>
                  <a:lnTo>
                    <a:pt x="383519" y="1543149"/>
                  </a:lnTo>
                  <a:lnTo>
                    <a:pt x="406897" y="1510697"/>
                  </a:lnTo>
                  <a:lnTo>
                    <a:pt x="430905" y="1478488"/>
                  </a:lnTo>
                  <a:lnTo>
                    <a:pt x="455538" y="1446525"/>
                  </a:lnTo>
                  <a:lnTo>
                    <a:pt x="480790" y="1414811"/>
                  </a:lnTo>
                  <a:lnTo>
                    <a:pt x="506657" y="1383350"/>
                  </a:lnTo>
                  <a:lnTo>
                    <a:pt x="533133" y="1352146"/>
                  </a:lnTo>
                  <a:lnTo>
                    <a:pt x="560212" y="1321202"/>
                  </a:lnTo>
                  <a:lnTo>
                    <a:pt x="587889" y="1290521"/>
                  </a:lnTo>
                  <a:lnTo>
                    <a:pt x="616159" y="1260108"/>
                  </a:lnTo>
                  <a:lnTo>
                    <a:pt x="645017" y="1229966"/>
                  </a:lnTo>
                  <a:lnTo>
                    <a:pt x="674457" y="1200097"/>
                  </a:lnTo>
                  <a:lnTo>
                    <a:pt x="704474" y="1170507"/>
                  </a:lnTo>
                  <a:lnTo>
                    <a:pt x="735062" y="1141198"/>
                  </a:lnTo>
                  <a:lnTo>
                    <a:pt x="766217" y="1112174"/>
                  </a:lnTo>
                  <a:lnTo>
                    <a:pt x="797933" y="1083438"/>
                  </a:lnTo>
                  <a:lnTo>
                    <a:pt x="830204" y="1054994"/>
                  </a:lnTo>
                  <a:lnTo>
                    <a:pt x="863025" y="1026846"/>
                  </a:lnTo>
                  <a:lnTo>
                    <a:pt x="896392" y="998997"/>
                  </a:lnTo>
                  <a:lnTo>
                    <a:pt x="930298" y="971451"/>
                  </a:lnTo>
                  <a:lnTo>
                    <a:pt x="964738" y="944211"/>
                  </a:lnTo>
                  <a:lnTo>
                    <a:pt x="999708" y="917280"/>
                  </a:lnTo>
                  <a:lnTo>
                    <a:pt x="1035201" y="890663"/>
                  </a:lnTo>
                  <a:lnTo>
                    <a:pt x="1071212" y="864363"/>
                  </a:lnTo>
                  <a:lnTo>
                    <a:pt x="1107737" y="838383"/>
                  </a:lnTo>
                  <a:lnTo>
                    <a:pt x="1144769" y="812727"/>
                  </a:lnTo>
                  <a:lnTo>
                    <a:pt x="1182303" y="787399"/>
                  </a:lnTo>
                  <a:lnTo>
                    <a:pt x="1220335" y="762401"/>
                  </a:lnTo>
                  <a:lnTo>
                    <a:pt x="1258858" y="737738"/>
                  </a:lnTo>
                  <a:lnTo>
                    <a:pt x="1297867" y="713414"/>
                  </a:lnTo>
                  <a:lnTo>
                    <a:pt x="1337358" y="689431"/>
                  </a:lnTo>
                  <a:lnTo>
                    <a:pt x="1377324" y="665793"/>
                  </a:lnTo>
                  <a:lnTo>
                    <a:pt x="1417761" y="642503"/>
                  </a:lnTo>
                  <a:lnTo>
                    <a:pt x="1458663" y="619567"/>
                  </a:lnTo>
                  <a:lnTo>
                    <a:pt x="1500025" y="596986"/>
                  </a:lnTo>
                  <a:lnTo>
                    <a:pt x="1541841" y="574764"/>
                  </a:lnTo>
                  <a:lnTo>
                    <a:pt x="1584106" y="552905"/>
                  </a:lnTo>
                  <a:lnTo>
                    <a:pt x="1626815" y="531413"/>
                  </a:lnTo>
                  <a:lnTo>
                    <a:pt x="1669962" y="510291"/>
                  </a:lnTo>
                  <a:lnTo>
                    <a:pt x="1713543" y="489542"/>
                  </a:lnTo>
                  <a:lnTo>
                    <a:pt x="1757551" y="469171"/>
                  </a:lnTo>
                  <a:lnTo>
                    <a:pt x="1801982" y="449180"/>
                  </a:lnTo>
                  <a:lnTo>
                    <a:pt x="1846830" y="429573"/>
                  </a:lnTo>
                  <a:lnTo>
                    <a:pt x="1892090" y="410354"/>
                  </a:lnTo>
                  <a:lnTo>
                    <a:pt x="1937757" y="391527"/>
                  </a:lnTo>
                  <a:lnTo>
                    <a:pt x="1983824" y="373094"/>
                  </a:lnTo>
                  <a:lnTo>
                    <a:pt x="2030288" y="355060"/>
                  </a:lnTo>
                  <a:lnTo>
                    <a:pt x="2077142" y="337427"/>
                  </a:lnTo>
                  <a:lnTo>
                    <a:pt x="2124381" y="320200"/>
                  </a:lnTo>
                  <a:lnTo>
                    <a:pt x="2172000" y="303382"/>
                  </a:lnTo>
                  <a:lnTo>
                    <a:pt x="2219994" y="286977"/>
                  </a:lnTo>
                  <a:lnTo>
                    <a:pt x="2268357" y="270988"/>
                  </a:lnTo>
                  <a:lnTo>
                    <a:pt x="2317084" y="255418"/>
                  </a:lnTo>
                  <a:lnTo>
                    <a:pt x="2366170" y="240272"/>
                  </a:lnTo>
                  <a:lnTo>
                    <a:pt x="2415609" y="225553"/>
                  </a:lnTo>
                  <a:lnTo>
                    <a:pt x="2465395" y="211263"/>
                  </a:lnTo>
                  <a:lnTo>
                    <a:pt x="2515525" y="197408"/>
                  </a:lnTo>
                  <a:lnTo>
                    <a:pt x="2565991" y="183990"/>
                  </a:lnTo>
                  <a:lnTo>
                    <a:pt x="2616790" y="171013"/>
                  </a:lnTo>
                  <a:lnTo>
                    <a:pt x="2667915" y="158480"/>
                  </a:lnTo>
                  <a:lnTo>
                    <a:pt x="2719362" y="146396"/>
                  </a:lnTo>
                  <a:lnTo>
                    <a:pt x="2771125" y="134763"/>
                  </a:lnTo>
                  <a:lnTo>
                    <a:pt x="2823198" y="123585"/>
                  </a:lnTo>
                  <a:lnTo>
                    <a:pt x="2875577" y="112866"/>
                  </a:lnTo>
                  <a:lnTo>
                    <a:pt x="2928255" y="102609"/>
                  </a:lnTo>
                  <a:lnTo>
                    <a:pt x="2981229" y="92818"/>
                  </a:lnTo>
                  <a:lnTo>
                    <a:pt x="3034492" y="83496"/>
                  </a:lnTo>
                  <a:lnTo>
                    <a:pt x="3088038" y="74647"/>
                  </a:lnTo>
                  <a:lnTo>
                    <a:pt x="3141864" y="66275"/>
                  </a:lnTo>
                  <a:lnTo>
                    <a:pt x="3195963" y="58382"/>
                  </a:lnTo>
                  <a:lnTo>
                    <a:pt x="3250330" y="50973"/>
                  </a:lnTo>
                  <a:lnTo>
                    <a:pt x="3304960" y="44051"/>
                  </a:lnTo>
                  <a:lnTo>
                    <a:pt x="3359847" y="37620"/>
                  </a:lnTo>
                  <a:lnTo>
                    <a:pt x="3414987" y="31683"/>
                  </a:lnTo>
                  <a:lnTo>
                    <a:pt x="3470373" y="26243"/>
                  </a:lnTo>
                  <a:lnTo>
                    <a:pt x="3526000" y="21305"/>
                  </a:lnTo>
                  <a:lnTo>
                    <a:pt x="3581864" y="16871"/>
                  </a:lnTo>
                  <a:lnTo>
                    <a:pt x="3637959" y="12946"/>
                  </a:lnTo>
                  <a:lnTo>
                    <a:pt x="3694279" y="9532"/>
                  </a:lnTo>
                  <a:lnTo>
                    <a:pt x="3750819" y="6634"/>
                  </a:lnTo>
                  <a:lnTo>
                    <a:pt x="3807574" y="4255"/>
                  </a:lnTo>
                  <a:lnTo>
                    <a:pt x="3864539" y="2399"/>
                  </a:lnTo>
                  <a:lnTo>
                    <a:pt x="3921708" y="1068"/>
                  </a:lnTo>
                  <a:lnTo>
                    <a:pt x="3979075" y="267"/>
                  </a:lnTo>
                  <a:lnTo>
                    <a:pt x="4036637" y="0"/>
                  </a:lnTo>
                  <a:lnTo>
                    <a:pt x="4094198" y="267"/>
                  </a:lnTo>
                  <a:lnTo>
                    <a:pt x="4151565" y="1068"/>
                  </a:lnTo>
                  <a:lnTo>
                    <a:pt x="4208734" y="2399"/>
                  </a:lnTo>
                  <a:lnTo>
                    <a:pt x="4265699" y="4255"/>
                  </a:lnTo>
                  <a:lnTo>
                    <a:pt x="4322454" y="6634"/>
                  </a:lnTo>
                  <a:lnTo>
                    <a:pt x="4378994" y="9532"/>
                  </a:lnTo>
                  <a:lnTo>
                    <a:pt x="4435314" y="12946"/>
                  </a:lnTo>
                  <a:lnTo>
                    <a:pt x="4491409" y="16871"/>
                  </a:lnTo>
                  <a:lnTo>
                    <a:pt x="4547273" y="21305"/>
                  </a:lnTo>
                  <a:lnTo>
                    <a:pt x="4602900" y="26243"/>
                  </a:lnTo>
                  <a:lnTo>
                    <a:pt x="4658286" y="31683"/>
                  </a:lnTo>
                  <a:lnTo>
                    <a:pt x="4713426" y="37620"/>
                  </a:lnTo>
                  <a:lnTo>
                    <a:pt x="4768313" y="44051"/>
                  </a:lnTo>
                  <a:lnTo>
                    <a:pt x="4822943" y="50973"/>
                  </a:lnTo>
                  <a:lnTo>
                    <a:pt x="4877310" y="58382"/>
                  </a:lnTo>
                  <a:lnTo>
                    <a:pt x="4931409" y="66275"/>
                  </a:lnTo>
                  <a:lnTo>
                    <a:pt x="4985235" y="74647"/>
                  </a:lnTo>
                  <a:lnTo>
                    <a:pt x="5038782" y="83496"/>
                  </a:lnTo>
                  <a:lnTo>
                    <a:pt x="5092044" y="92818"/>
                  </a:lnTo>
                  <a:lnTo>
                    <a:pt x="5145018" y="102609"/>
                  </a:lnTo>
                  <a:lnTo>
                    <a:pt x="5197696" y="112866"/>
                  </a:lnTo>
                  <a:lnTo>
                    <a:pt x="5250075" y="123585"/>
                  </a:lnTo>
                  <a:lnTo>
                    <a:pt x="5302149" y="134763"/>
                  </a:lnTo>
                  <a:lnTo>
                    <a:pt x="5353911" y="146396"/>
                  </a:lnTo>
                  <a:lnTo>
                    <a:pt x="5405358" y="158480"/>
                  </a:lnTo>
                  <a:lnTo>
                    <a:pt x="5456483" y="171013"/>
                  </a:lnTo>
                  <a:lnTo>
                    <a:pt x="5507282" y="183990"/>
                  </a:lnTo>
                  <a:lnTo>
                    <a:pt x="5557748" y="197408"/>
                  </a:lnTo>
                  <a:lnTo>
                    <a:pt x="5607878" y="211263"/>
                  </a:lnTo>
                  <a:lnTo>
                    <a:pt x="5657665" y="225553"/>
                  </a:lnTo>
                  <a:lnTo>
                    <a:pt x="5707103" y="240272"/>
                  </a:lnTo>
                  <a:lnTo>
                    <a:pt x="5756189" y="255418"/>
                  </a:lnTo>
                  <a:lnTo>
                    <a:pt x="5804916" y="270988"/>
                  </a:lnTo>
                  <a:lnTo>
                    <a:pt x="5853279" y="286977"/>
                  </a:lnTo>
                  <a:lnTo>
                    <a:pt x="5901273" y="303382"/>
                  </a:lnTo>
                  <a:lnTo>
                    <a:pt x="5948892" y="320200"/>
                  </a:lnTo>
                  <a:lnTo>
                    <a:pt x="5996131" y="337427"/>
                  </a:lnTo>
                  <a:lnTo>
                    <a:pt x="6042985" y="355060"/>
                  </a:lnTo>
                  <a:lnTo>
                    <a:pt x="6089449" y="373094"/>
                  </a:lnTo>
                  <a:lnTo>
                    <a:pt x="6135516" y="391527"/>
                  </a:lnTo>
                  <a:lnTo>
                    <a:pt x="6181183" y="410354"/>
                  </a:lnTo>
                  <a:lnTo>
                    <a:pt x="6226443" y="429573"/>
                  </a:lnTo>
                  <a:lnTo>
                    <a:pt x="6271291" y="449180"/>
                  </a:lnTo>
                  <a:lnTo>
                    <a:pt x="6315722" y="469171"/>
                  </a:lnTo>
                  <a:lnTo>
                    <a:pt x="6359730" y="489542"/>
                  </a:lnTo>
                  <a:lnTo>
                    <a:pt x="6403311" y="510291"/>
                  </a:lnTo>
                  <a:lnTo>
                    <a:pt x="6446458" y="531413"/>
                  </a:lnTo>
                  <a:lnTo>
                    <a:pt x="6489167" y="552905"/>
                  </a:lnTo>
                  <a:lnTo>
                    <a:pt x="6531432" y="574764"/>
                  </a:lnTo>
                  <a:lnTo>
                    <a:pt x="6573248" y="596986"/>
                  </a:lnTo>
                  <a:lnTo>
                    <a:pt x="6614610" y="619567"/>
                  </a:lnTo>
                  <a:lnTo>
                    <a:pt x="6655512" y="642503"/>
                  </a:lnTo>
                  <a:lnTo>
                    <a:pt x="6695949" y="665793"/>
                  </a:lnTo>
                  <a:lnTo>
                    <a:pt x="6735915" y="689431"/>
                  </a:lnTo>
                  <a:lnTo>
                    <a:pt x="6775406" y="713414"/>
                  </a:lnTo>
                  <a:lnTo>
                    <a:pt x="6814415" y="737738"/>
                  </a:lnTo>
                  <a:lnTo>
                    <a:pt x="6852939" y="762401"/>
                  </a:lnTo>
                  <a:lnTo>
                    <a:pt x="6890970" y="787399"/>
                  </a:lnTo>
                  <a:lnTo>
                    <a:pt x="6928504" y="812727"/>
                  </a:lnTo>
                  <a:lnTo>
                    <a:pt x="6965536" y="838383"/>
                  </a:lnTo>
                  <a:lnTo>
                    <a:pt x="7002061" y="864363"/>
                  </a:lnTo>
                  <a:lnTo>
                    <a:pt x="7038072" y="890663"/>
                  </a:lnTo>
                  <a:lnTo>
                    <a:pt x="7073565" y="917280"/>
                  </a:lnTo>
                  <a:lnTo>
                    <a:pt x="7108535" y="944211"/>
                  </a:lnTo>
                  <a:lnTo>
                    <a:pt x="7142975" y="971451"/>
                  </a:lnTo>
                  <a:lnTo>
                    <a:pt x="7176881" y="998997"/>
                  </a:lnTo>
                  <a:lnTo>
                    <a:pt x="7210248" y="1026846"/>
                  </a:lnTo>
                  <a:lnTo>
                    <a:pt x="7243069" y="1054994"/>
                  </a:lnTo>
                  <a:lnTo>
                    <a:pt x="7275340" y="1083438"/>
                  </a:lnTo>
                  <a:lnTo>
                    <a:pt x="7307056" y="1112174"/>
                  </a:lnTo>
                  <a:lnTo>
                    <a:pt x="7338211" y="1141198"/>
                  </a:lnTo>
                  <a:lnTo>
                    <a:pt x="7368799" y="1170507"/>
                  </a:lnTo>
                  <a:lnTo>
                    <a:pt x="7398816" y="1200097"/>
                  </a:lnTo>
                  <a:lnTo>
                    <a:pt x="7428256" y="1229966"/>
                  </a:lnTo>
                  <a:lnTo>
                    <a:pt x="7457114" y="1260108"/>
                  </a:lnTo>
                  <a:lnTo>
                    <a:pt x="7485384" y="1290521"/>
                  </a:lnTo>
                  <a:lnTo>
                    <a:pt x="7513061" y="1321202"/>
                  </a:lnTo>
                  <a:lnTo>
                    <a:pt x="7540140" y="1352146"/>
                  </a:lnTo>
                  <a:lnTo>
                    <a:pt x="7566616" y="1383350"/>
                  </a:lnTo>
                  <a:lnTo>
                    <a:pt x="7592483" y="1414811"/>
                  </a:lnTo>
                  <a:lnTo>
                    <a:pt x="7617735" y="1446525"/>
                  </a:lnTo>
                  <a:lnTo>
                    <a:pt x="7642368" y="1478488"/>
                  </a:lnTo>
                  <a:lnTo>
                    <a:pt x="7666376" y="1510697"/>
                  </a:lnTo>
                  <a:lnTo>
                    <a:pt x="7689755" y="1543149"/>
                  </a:lnTo>
                  <a:lnTo>
                    <a:pt x="7712497" y="1575839"/>
                  </a:lnTo>
                  <a:lnTo>
                    <a:pt x="7734599" y="1608764"/>
                  </a:lnTo>
                  <a:lnTo>
                    <a:pt x="7756055" y="1641922"/>
                  </a:lnTo>
                  <a:lnTo>
                    <a:pt x="7776859" y="1675307"/>
                  </a:lnTo>
                  <a:lnTo>
                    <a:pt x="7797006" y="1708918"/>
                  </a:lnTo>
                  <a:lnTo>
                    <a:pt x="7816492" y="1742749"/>
                  </a:lnTo>
                  <a:lnTo>
                    <a:pt x="7835310" y="1776798"/>
                  </a:lnTo>
                  <a:lnTo>
                    <a:pt x="7853455" y="1811060"/>
                  </a:lnTo>
                  <a:lnTo>
                    <a:pt x="7870922" y="1845534"/>
                  </a:lnTo>
                  <a:lnTo>
                    <a:pt x="7887706" y="1880214"/>
                  </a:lnTo>
                  <a:lnTo>
                    <a:pt x="7903801" y="1915097"/>
                  </a:lnTo>
                  <a:lnTo>
                    <a:pt x="7919202" y="1950181"/>
                  </a:lnTo>
                  <a:lnTo>
                    <a:pt x="7933904" y="1985460"/>
                  </a:lnTo>
                  <a:lnTo>
                    <a:pt x="7947900" y="2020933"/>
                  </a:lnTo>
                  <a:lnTo>
                    <a:pt x="7973759" y="2092441"/>
                  </a:lnTo>
                  <a:lnTo>
                    <a:pt x="7996735" y="2164678"/>
                  </a:lnTo>
                  <a:lnTo>
                    <a:pt x="8016786" y="2237615"/>
                  </a:lnTo>
                  <a:lnTo>
                    <a:pt x="8033868" y="2311224"/>
                  </a:lnTo>
                  <a:lnTo>
                    <a:pt x="8047941" y="2385476"/>
                  </a:lnTo>
                  <a:lnTo>
                    <a:pt x="8058960" y="2460343"/>
                  </a:lnTo>
                  <a:lnTo>
                    <a:pt x="8066884" y="2535796"/>
                  </a:lnTo>
                  <a:lnTo>
                    <a:pt x="8071669" y="2611807"/>
                  </a:lnTo>
                  <a:lnTo>
                    <a:pt x="8072872" y="2650014"/>
                  </a:lnTo>
                  <a:lnTo>
                    <a:pt x="8073274" y="2688349"/>
                  </a:lnTo>
                  <a:lnTo>
                    <a:pt x="8072872" y="2726684"/>
                  </a:lnTo>
                  <a:lnTo>
                    <a:pt x="8071669" y="2764890"/>
                  </a:lnTo>
                  <a:lnTo>
                    <a:pt x="8069671" y="2802963"/>
                  </a:lnTo>
                  <a:lnTo>
                    <a:pt x="8063311" y="2878699"/>
                  </a:lnTo>
                  <a:lnTo>
                    <a:pt x="8053835" y="2953863"/>
                  </a:lnTo>
                  <a:lnTo>
                    <a:pt x="8041283" y="3028426"/>
                  </a:lnTo>
                  <a:lnTo>
                    <a:pt x="8025701" y="3102359"/>
                  </a:lnTo>
                  <a:lnTo>
                    <a:pt x="8007129" y="3175636"/>
                  </a:lnTo>
                  <a:lnTo>
                    <a:pt x="7985610" y="3248226"/>
                  </a:lnTo>
                  <a:lnTo>
                    <a:pt x="7961187" y="3320103"/>
                  </a:lnTo>
                  <a:lnTo>
                    <a:pt x="7933904" y="3391237"/>
                  </a:lnTo>
                  <a:lnTo>
                    <a:pt x="7919202" y="3426516"/>
                  </a:lnTo>
                  <a:lnTo>
                    <a:pt x="7903801" y="3461600"/>
                  </a:lnTo>
                  <a:lnTo>
                    <a:pt x="7887706" y="3496483"/>
                  </a:lnTo>
                  <a:lnTo>
                    <a:pt x="7870922" y="3531163"/>
                  </a:lnTo>
                  <a:lnTo>
                    <a:pt x="7853455" y="3565637"/>
                  </a:lnTo>
                  <a:lnTo>
                    <a:pt x="7835310" y="3599899"/>
                  </a:lnTo>
                  <a:lnTo>
                    <a:pt x="7816492" y="3633948"/>
                  </a:lnTo>
                  <a:lnTo>
                    <a:pt x="7797006" y="3667780"/>
                  </a:lnTo>
                  <a:lnTo>
                    <a:pt x="7776859" y="3701390"/>
                  </a:lnTo>
                  <a:lnTo>
                    <a:pt x="7756055" y="3734775"/>
                  </a:lnTo>
                  <a:lnTo>
                    <a:pt x="7734599" y="3767933"/>
                  </a:lnTo>
                  <a:lnTo>
                    <a:pt x="7712497" y="3800858"/>
                  </a:lnTo>
                  <a:lnTo>
                    <a:pt x="7689755" y="3833549"/>
                  </a:lnTo>
                  <a:lnTo>
                    <a:pt x="7666376" y="3866000"/>
                  </a:lnTo>
                  <a:lnTo>
                    <a:pt x="7642368" y="3898209"/>
                  </a:lnTo>
                  <a:lnTo>
                    <a:pt x="7617735" y="3930172"/>
                  </a:lnTo>
                  <a:lnTo>
                    <a:pt x="7592483" y="3961886"/>
                  </a:lnTo>
                  <a:lnTo>
                    <a:pt x="7566616" y="3993347"/>
                  </a:lnTo>
                  <a:lnTo>
                    <a:pt x="7540140" y="4024551"/>
                  </a:lnTo>
                  <a:lnTo>
                    <a:pt x="7513061" y="4055495"/>
                  </a:lnTo>
                  <a:lnTo>
                    <a:pt x="7485384" y="4086176"/>
                  </a:lnTo>
                  <a:lnTo>
                    <a:pt x="7457114" y="4116589"/>
                  </a:lnTo>
                  <a:lnTo>
                    <a:pt x="7428256" y="4146732"/>
                  </a:lnTo>
                  <a:lnTo>
                    <a:pt x="7398816" y="4176600"/>
                  </a:lnTo>
                  <a:lnTo>
                    <a:pt x="7368799" y="4206190"/>
                  </a:lnTo>
                  <a:lnTo>
                    <a:pt x="7338211" y="4235499"/>
                  </a:lnTo>
                  <a:lnTo>
                    <a:pt x="7307056" y="4264523"/>
                  </a:lnTo>
                  <a:lnTo>
                    <a:pt x="7275340" y="4293259"/>
                  </a:lnTo>
                  <a:lnTo>
                    <a:pt x="7243069" y="4321703"/>
                  </a:lnTo>
                  <a:lnTo>
                    <a:pt x="7210248" y="4349851"/>
                  </a:lnTo>
                  <a:lnTo>
                    <a:pt x="7176881" y="4377700"/>
                  </a:lnTo>
                  <a:lnTo>
                    <a:pt x="7142975" y="4405246"/>
                  </a:lnTo>
                  <a:lnTo>
                    <a:pt x="7108535" y="4432486"/>
                  </a:lnTo>
                  <a:lnTo>
                    <a:pt x="7073565" y="4459417"/>
                  </a:lnTo>
                  <a:lnTo>
                    <a:pt x="7038072" y="4486034"/>
                  </a:lnTo>
                  <a:lnTo>
                    <a:pt x="7002061" y="4512334"/>
                  </a:lnTo>
                  <a:lnTo>
                    <a:pt x="6965536" y="4538314"/>
                  </a:lnTo>
                  <a:lnTo>
                    <a:pt x="6928504" y="4563970"/>
                  </a:lnTo>
                  <a:lnTo>
                    <a:pt x="6890970" y="4589298"/>
                  </a:lnTo>
                  <a:lnTo>
                    <a:pt x="6852939" y="4614296"/>
                  </a:lnTo>
                  <a:lnTo>
                    <a:pt x="6814415" y="4638959"/>
                  </a:lnTo>
                  <a:lnTo>
                    <a:pt x="6775406" y="4663283"/>
                  </a:lnTo>
                  <a:lnTo>
                    <a:pt x="6735915" y="4687267"/>
                  </a:lnTo>
                  <a:lnTo>
                    <a:pt x="6695949" y="4710904"/>
                  </a:lnTo>
                  <a:lnTo>
                    <a:pt x="6655512" y="4734194"/>
                  </a:lnTo>
                  <a:lnTo>
                    <a:pt x="6614610" y="4757131"/>
                  </a:lnTo>
                  <a:lnTo>
                    <a:pt x="6573248" y="4779712"/>
                  </a:lnTo>
                  <a:lnTo>
                    <a:pt x="6531432" y="4801933"/>
                  </a:lnTo>
                  <a:lnTo>
                    <a:pt x="6489167" y="4823792"/>
                  </a:lnTo>
                  <a:lnTo>
                    <a:pt x="6446458" y="4845284"/>
                  </a:lnTo>
                  <a:lnTo>
                    <a:pt x="6403311" y="4866406"/>
                  </a:lnTo>
                  <a:lnTo>
                    <a:pt x="6359730" y="4887155"/>
                  </a:lnTo>
                  <a:lnTo>
                    <a:pt x="6315722" y="4907527"/>
                  </a:lnTo>
                  <a:lnTo>
                    <a:pt x="6271291" y="4927517"/>
                  </a:lnTo>
                  <a:lnTo>
                    <a:pt x="6226443" y="4947124"/>
                  </a:lnTo>
                  <a:lnTo>
                    <a:pt x="6181183" y="4966343"/>
                  </a:lnTo>
                  <a:lnTo>
                    <a:pt x="6135516" y="4985170"/>
                  </a:lnTo>
                  <a:lnTo>
                    <a:pt x="6089449" y="5003603"/>
                  </a:lnTo>
                  <a:lnTo>
                    <a:pt x="6042985" y="5021638"/>
                  </a:lnTo>
                  <a:lnTo>
                    <a:pt x="5996131" y="5039270"/>
                  </a:lnTo>
                  <a:lnTo>
                    <a:pt x="5948892" y="5056497"/>
                  </a:lnTo>
                  <a:lnTo>
                    <a:pt x="5901273" y="5073315"/>
                  </a:lnTo>
                  <a:lnTo>
                    <a:pt x="5853279" y="5089720"/>
                  </a:lnTo>
                  <a:lnTo>
                    <a:pt x="5804916" y="5105709"/>
                  </a:lnTo>
                  <a:lnTo>
                    <a:pt x="5756189" y="5121279"/>
                  </a:lnTo>
                  <a:lnTo>
                    <a:pt x="5707103" y="5136425"/>
                  </a:lnTo>
                  <a:lnTo>
                    <a:pt x="5657665" y="5151145"/>
                  </a:lnTo>
                  <a:lnTo>
                    <a:pt x="5607878" y="5165434"/>
                  </a:lnTo>
                  <a:lnTo>
                    <a:pt x="5557748" y="5179289"/>
                  </a:lnTo>
                  <a:lnTo>
                    <a:pt x="5507282" y="5192707"/>
                  </a:lnTo>
                  <a:lnTo>
                    <a:pt x="5456483" y="5205684"/>
                  </a:lnTo>
                  <a:lnTo>
                    <a:pt x="5405358" y="5218217"/>
                  </a:lnTo>
                  <a:lnTo>
                    <a:pt x="5353911" y="5230301"/>
                  </a:lnTo>
                  <a:lnTo>
                    <a:pt x="5302149" y="5241934"/>
                  </a:lnTo>
                  <a:lnTo>
                    <a:pt x="5250075" y="5253112"/>
                  </a:lnTo>
                  <a:lnTo>
                    <a:pt x="5197696" y="5263831"/>
                  </a:lnTo>
                  <a:lnTo>
                    <a:pt x="5145018" y="5274088"/>
                  </a:lnTo>
                  <a:lnTo>
                    <a:pt x="5092044" y="5283879"/>
                  </a:lnTo>
                  <a:lnTo>
                    <a:pt x="5038782" y="5293201"/>
                  </a:lnTo>
                  <a:lnTo>
                    <a:pt x="4985235" y="5302050"/>
                  </a:lnTo>
                  <a:lnTo>
                    <a:pt x="4931409" y="5310422"/>
                  </a:lnTo>
                  <a:lnTo>
                    <a:pt x="4877310" y="5318315"/>
                  </a:lnTo>
                  <a:lnTo>
                    <a:pt x="4822943" y="5325724"/>
                  </a:lnTo>
                  <a:lnTo>
                    <a:pt x="4768313" y="5332646"/>
                  </a:lnTo>
                  <a:lnTo>
                    <a:pt x="4713426" y="5339077"/>
                  </a:lnTo>
                  <a:lnTo>
                    <a:pt x="4658286" y="5345015"/>
                  </a:lnTo>
                  <a:lnTo>
                    <a:pt x="4602900" y="5350454"/>
                  </a:lnTo>
                  <a:lnTo>
                    <a:pt x="4547273" y="5355393"/>
                  </a:lnTo>
                  <a:lnTo>
                    <a:pt x="4491409" y="5359826"/>
                  </a:lnTo>
                  <a:lnTo>
                    <a:pt x="4435314" y="5363751"/>
                  </a:lnTo>
                  <a:lnTo>
                    <a:pt x="4378994" y="5367165"/>
                  </a:lnTo>
                  <a:lnTo>
                    <a:pt x="4322454" y="5370063"/>
                  </a:lnTo>
                  <a:lnTo>
                    <a:pt x="4265699" y="5372442"/>
                  </a:lnTo>
                  <a:lnTo>
                    <a:pt x="4208734" y="5374298"/>
                  </a:lnTo>
                  <a:lnTo>
                    <a:pt x="4151565" y="5375629"/>
                  </a:lnTo>
                  <a:lnTo>
                    <a:pt x="4094198" y="5376430"/>
                  </a:lnTo>
                  <a:lnTo>
                    <a:pt x="4036637" y="5376698"/>
                  </a:lnTo>
                  <a:lnTo>
                    <a:pt x="3979075" y="5376430"/>
                  </a:lnTo>
                  <a:lnTo>
                    <a:pt x="3921708" y="5375629"/>
                  </a:lnTo>
                  <a:lnTo>
                    <a:pt x="3864539" y="5374298"/>
                  </a:lnTo>
                  <a:lnTo>
                    <a:pt x="3807574" y="5372442"/>
                  </a:lnTo>
                  <a:lnTo>
                    <a:pt x="3750819" y="5370063"/>
                  </a:lnTo>
                  <a:lnTo>
                    <a:pt x="3694279" y="5367165"/>
                  </a:lnTo>
                  <a:lnTo>
                    <a:pt x="3637959" y="5363751"/>
                  </a:lnTo>
                  <a:lnTo>
                    <a:pt x="3581864" y="5359826"/>
                  </a:lnTo>
                  <a:lnTo>
                    <a:pt x="3526000" y="5355393"/>
                  </a:lnTo>
                  <a:lnTo>
                    <a:pt x="3470373" y="5350454"/>
                  </a:lnTo>
                  <a:lnTo>
                    <a:pt x="3414987" y="5345015"/>
                  </a:lnTo>
                  <a:lnTo>
                    <a:pt x="3359847" y="5339077"/>
                  </a:lnTo>
                  <a:lnTo>
                    <a:pt x="3304960" y="5332646"/>
                  </a:lnTo>
                  <a:lnTo>
                    <a:pt x="3250330" y="5325724"/>
                  </a:lnTo>
                  <a:lnTo>
                    <a:pt x="3195963" y="5318315"/>
                  </a:lnTo>
                  <a:lnTo>
                    <a:pt x="3141864" y="5310422"/>
                  </a:lnTo>
                  <a:lnTo>
                    <a:pt x="3088038" y="5302050"/>
                  </a:lnTo>
                  <a:lnTo>
                    <a:pt x="3034492" y="5293201"/>
                  </a:lnTo>
                  <a:lnTo>
                    <a:pt x="2981229" y="5283879"/>
                  </a:lnTo>
                  <a:lnTo>
                    <a:pt x="2928255" y="5274088"/>
                  </a:lnTo>
                  <a:lnTo>
                    <a:pt x="2875577" y="5263831"/>
                  </a:lnTo>
                  <a:lnTo>
                    <a:pt x="2823198" y="5253112"/>
                  </a:lnTo>
                  <a:lnTo>
                    <a:pt x="2771125" y="5241934"/>
                  </a:lnTo>
                  <a:lnTo>
                    <a:pt x="2719362" y="5230301"/>
                  </a:lnTo>
                  <a:lnTo>
                    <a:pt x="2667915" y="5218217"/>
                  </a:lnTo>
                  <a:lnTo>
                    <a:pt x="2616790" y="5205684"/>
                  </a:lnTo>
                  <a:lnTo>
                    <a:pt x="2565991" y="5192707"/>
                  </a:lnTo>
                  <a:lnTo>
                    <a:pt x="2515525" y="5179289"/>
                  </a:lnTo>
                  <a:lnTo>
                    <a:pt x="2465395" y="5165434"/>
                  </a:lnTo>
                  <a:lnTo>
                    <a:pt x="2415609" y="5151145"/>
                  </a:lnTo>
                  <a:lnTo>
                    <a:pt x="2366170" y="5136425"/>
                  </a:lnTo>
                  <a:lnTo>
                    <a:pt x="2317084" y="5121279"/>
                  </a:lnTo>
                  <a:lnTo>
                    <a:pt x="2268357" y="5105709"/>
                  </a:lnTo>
                  <a:lnTo>
                    <a:pt x="2219994" y="5089720"/>
                  </a:lnTo>
                  <a:lnTo>
                    <a:pt x="2172000" y="5073315"/>
                  </a:lnTo>
                  <a:lnTo>
                    <a:pt x="2124381" y="5056497"/>
                  </a:lnTo>
                  <a:lnTo>
                    <a:pt x="2077142" y="5039270"/>
                  </a:lnTo>
                  <a:lnTo>
                    <a:pt x="2030288" y="5021638"/>
                  </a:lnTo>
                  <a:lnTo>
                    <a:pt x="1983824" y="5003603"/>
                  </a:lnTo>
                  <a:lnTo>
                    <a:pt x="1937757" y="4985170"/>
                  </a:lnTo>
                  <a:lnTo>
                    <a:pt x="1892090" y="4966343"/>
                  </a:lnTo>
                  <a:lnTo>
                    <a:pt x="1846830" y="4947124"/>
                  </a:lnTo>
                  <a:lnTo>
                    <a:pt x="1801982" y="4927517"/>
                  </a:lnTo>
                  <a:lnTo>
                    <a:pt x="1757551" y="4907527"/>
                  </a:lnTo>
                  <a:lnTo>
                    <a:pt x="1713543" y="4887155"/>
                  </a:lnTo>
                  <a:lnTo>
                    <a:pt x="1669962" y="4866406"/>
                  </a:lnTo>
                  <a:lnTo>
                    <a:pt x="1626815" y="4845284"/>
                  </a:lnTo>
                  <a:lnTo>
                    <a:pt x="1584106" y="4823792"/>
                  </a:lnTo>
                  <a:lnTo>
                    <a:pt x="1541841" y="4801933"/>
                  </a:lnTo>
                  <a:lnTo>
                    <a:pt x="1500025" y="4779712"/>
                  </a:lnTo>
                  <a:lnTo>
                    <a:pt x="1458663" y="4757131"/>
                  </a:lnTo>
                  <a:lnTo>
                    <a:pt x="1417761" y="4734194"/>
                  </a:lnTo>
                  <a:lnTo>
                    <a:pt x="1377324" y="4710904"/>
                  </a:lnTo>
                  <a:lnTo>
                    <a:pt x="1337358" y="4687267"/>
                  </a:lnTo>
                  <a:lnTo>
                    <a:pt x="1297867" y="4663283"/>
                  </a:lnTo>
                  <a:lnTo>
                    <a:pt x="1258858" y="4638959"/>
                  </a:lnTo>
                  <a:lnTo>
                    <a:pt x="1220335" y="4614296"/>
                  </a:lnTo>
                  <a:lnTo>
                    <a:pt x="1182303" y="4589298"/>
                  </a:lnTo>
                  <a:lnTo>
                    <a:pt x="1144769" y="4563970"/>
                  </a:lnTo>
                  <a:lnTo>
                    <a:pt x="1107737" y="4538314"/>
                  </a:lnTo>
                  <a:lnTo>
                    <a:pt x="1071212" y="4512334"/>
                  </a:lnTo>
                  <a:lnTo>
                    <a:pt x="1035201" y="4486034"/>
                  </a:lnTo>
                  <a:lnTo>
                    <a:pt x="999708" y="4459417"/>
                  </a:lnTo>
                  <a:lnTo>
                    <a:pt x="964738" y="4432486"/>
                  </a:lnTo>
                  <a:lnTo>
                    <a:pt x="930298" y="4405246"/>
                  </a:lnTo>
                  <a:lnTo>
                    <a:pt x="896392" y="4377700"/>
                  </a:lnTo>
                  <a:lnTo>
                    <a:pt x="863025" y="4349851"/>
                  </a:lnTo>
                  <a:lnTo>
                    <a:pt x="830204" y="4321703"/>
                  </a:lnTo>
                  <a:lnTo>
                    <a:pt x="797933" y="4293259"/>
                  </a:lnTo>
                  <a:lnTo>
                    <a:pt x="766217" y="4264523"/>
                  </a:lnTo>
                  <a:lnTo>
                    <a:pt x="735062" y="4235499"/>
                  </a:lnTo>
                  <a:lnTo>
                    <a:pt x="704474" y="4206190"/>
                  </a:lnTo>
                  <a:lnTo>
                    <a:pt x="674457" y="4176600"/>
                  </a:lnTo>
                  <a:lnTo>
                    <a:pt x="645017" y="4146732"/>
                  </a:lnTo>
                  <a:lnTo>
                    <a:pt x="616159" y="4116589"/>
                  </a:lnTo>
                  <a:lnTo>
                    <a:pt x="587889" y="4086176"/>
                  </a:lnTo>
                  <a:lnTo>
                    <a:pt x="560212" y="4055495"/>
                  </a:lnTo>
                  <a:lnTo>
                    <a:pt x="533133" y="4024551"/>
                  </a:lnTo>
                  <a:lnTo>
                    <a:pt x="506657" y="3993347"/>
                  </a:lnTo>
                  <a:lnTo>
                    <a:pt x="480790" y="3961886"/>
                  </a:lnTo>
                  <a:lnTo>
                    <a:pt x="455538" y="3930172"/>
                  </a:lnTo>
                  <a:lnTo>
                    <a:pt x="430905" y="3898209"/>
                  </a:lnTo>
                  <a:lnTo>
                    <a:pt x="406897" y="3866000"/>
                  </a:lnTo>
                  <a:lnTo>
                    <a:pt x="383519" y="3833549"/>
                  </a:lnTo>
                  <a:lnTo>
                    <a:pt x="360776" y="3800858"/>
                  </a:lnTo>
                  <a:lnTo>
                    <a:pt x="338674" y="3767933"/>
                  </a:lnTo>
                  <a:lnTo>
                    <a:pt x="317218" y="3734775"/>
                  </a:lnTo>
                  <a:lnTo>
                    <a:pt x="296414" y="3701390"/>
                  </a:lnTo>
                  <a:lnTo>
                    <a:pt x="276267" y="3667780"/>
                  </a:lnTo>
                  <a:lnTo>
                    <a:pt x="256781" y="3633948"/>
                  </a:lnTo>
                  <a:lnTo>
                    <a:pt x="237963" y="3599899"/>
                  </a:lnTo>
                  <a:lnTo>
                    <a:pt x="219818" y="3565637"/>
                  </a:lnTo>
                  <a:lnTo>
                    <a:pt x="202351" y="3531163"/>
                  </a:lnTo>
                  <a:lnTo>
                    <a:pt x="185567" y="3496483"/>
                  </a:lnTo>
                  <a:lnTo>
                    <a:pt x="169472" y="3461600"/>
                  </a:lnTo>
                  <a:lnTo>
                    <a:pt x="154071" y="3426516"/>
                  </a:lnTo>
                  <a:lnTo>
                    <a:pt x="139370" y="3391237"/>
                  </a:lnTo>
                  <a:lnTo>
                    <a:pt x="125373" y="3355764"/>
                  </a:lnTo>
                  <a:lnTo>
                    <a:pt x="99514" y="3284256"/>
                  </a:lnTo>
                  <a:lnTo>
                    <a:pt x="76538" y="3212019"/>
                  </a:lnTo>
                  <a:lnTo>
                    <a:pt x="56488" y="3139082"/>
                  </a:lnTo>
                  <a:lnTo>
                    <a:pt x="39405" y="3065473"/>
                  </a:lnTo>
                  <a:lnTo>
                    <a:pt x="25333" y="2991221"/>
                  </a:lnTo>
                  <a:lnTo>
                    <a:pt x="14313" y="2916354"/>
                  </a:lnTo>
                  <a:lnTo>
                    <a:pt x="6390" y="2840901"/>
                  </a:lnTo>
                  <a:lnTo>
                    <a:pt x="1604" y="2764890"/>
                  </a:lnTo>
                  <a:lnTo>
                    <a:pt x="402" y="2726684"/>
                  </a:lnTo>
                  <a:lnTo>
                    <a:pt x="0" y="2688349"/>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3" name="Google Shape;103;p5"/>
            <p:cNvPicPr preferRelativeResize="0"/>
            <p:nvPr/>
          </p:nvPicPr>
          <p:blipFill rotWithShape="1">
            <a:blip r:embed="rId4">
              <a:alphaModFix/>
            </a:blip>
            <a:srcRect b="0" l="0" r="0" t="0"/>
            <a:stretch/>
          </p:blipFill>
          <p:spPr>
            <a:xfrm>
              <a:off x="1139952" y="1773936"/>
              <a:ext cx="6861048" cy="4632960"/>
            </a:xfrm>
            <a:prstGeom prst="rect">
              <a:avLst/>
            </a:prstGeom>
            <a:noFill/>
            <a:ln>
              <a:noFill/>
            </a:ln>
          </p:spPr>
        </p:pic>
        <p:sp>
          <p:nvSpPr>
            <p:cNvPr id="104" name="Google Shape;104;p5"/>
            <p:cNvSpPr/>
            <p:nvPr/>
          </p:nvSpPr>
          <p:spPr>
            <a:xfrm>
              <a:off x="1142997" y="1775973"/>
              <a:ext cx="6858000" cy="4630420"/>
            </a:xfrm>
            <a:custGeom>
              <a:rect b="b" l="l" r="r" t="t"/>
              <a:pathLst>
                <a:path extrusionOk="0" h="4630420" w="6858000">
                  <a:moveTo>
                    <a:pt x="0" y="2314925"/>
                  </a:moveTo>
                  <a:lnTo>
                    <a:pt x="468" y="2276257"/>
                  </a:lnTo>
                  <a:lnTo>
                    <a:pt x="1869" y="2237743"/>
                  </a:lnTo>
                  <a:lnTo>
                    <a:pt x="4196" y="2199386"/>
                  </a:lnTo>
                  <a:lnTo>
                    <a:pt x="7441" y="2161193"/>
                  </a:lnTo>
                  <a:lnTo>
                    <a:pt x="11596" y="2123167"/>
                  </a:lnTo>
                  <a:lnTo>
                    <a:pt x="16655" y="2085315"/>
                  </a:lnTo>
                  <a:lnTo>
                    <a:pt x="22609" y="2047639"/>
                  </a:lnTo>
                  <a:lnTo>
                    <a:pt x="29453" y="2010147"/>
                  </a:lnTo>
                  <a:lnTo>
                    <a:pt x="45778" y="1935729"/>
                  </a:lnTo>
                  <a:lnTo>
                    <a:pt x="55245" y="1898814"/>
                  </a:lnTo>
                  <a:lnTo>
                    <a:pt x="65572" y="1862101"/>
                  </a:lnTo>
                  <a:lnTo>
                    <a:pt x="76751" y="1825595"/>
                  </a:lnTo>
                  <a:lnTo>
                    <a:pt x="88776" y="1789301"/>
                  </a:lnTo>
                  <a:lnTo>
                    <a:pt x="101638" y="1753224"/>
                  </a:lnTo>
                  <a:lnTo>
                    <a:pt x="115331" y="1717369"/>
                  </a:lnTo>
                  <a:lnTo>
                    <a:pt x="129847" y="1681740"/>
                  </a:lnTo>
                  <a:lnTo>
                    <a:pt x="145180" y="1646344"/>
                  </a:lnTo>
                  <a:lnTo>
                    <a:pt x="161322" y="1611183"/>
                  </a:lnTo>
                  <a:lnTo>
                    <a:pt x="178265" y="1576265"/>
                  </a:lnTo>
                  <a:lnTo>
                    <a:pt x="196002" y="1541593"/>
                  </a:lnTo>
                  <a:lnTo>
                    <a:pt x="214526" y="1507172"/>
                  </a:lnTo>
                  <a:lnTo>
                    <a:pt x="233831" y="1473008"/>
                  </a:lnTo>
                  <a:lnTo>
                    <a:pt x="253907" y="1439104"/>
                  </a:lnTo>
                  <a:lnTo>
                    <a:pt x="274749" y="1405467"/>
                  </a:lnTo>
                  <a:lnTo>
                    <a:pt x="296349" y="1372101"/>
                  </a:lnTo>
                  <a:lnTo>
                    <a:pt x="318699" y="1339010"/>
                  </a:lnTo>
                  <a:lnTo>
                    <a:pt x="341793" y="1306201"/>
                  </a:lnTo>
                  <a:lnTo>
                    <a:pt x="365623" y="1273677"/>
                  </a:lnTo>
                  <a:lnTo>
                    <a:pt x="390182" y="1241444"/>
                  </a:lnTo>
                  <a:lnTo>
                    <a:pt x="415462" y="1209506"/>
                  </a:lnTo>
                  <a:lnTo>
                    <a:pt x="441457" y="1177869"/>
                  </a:lnTo>
                  <a:lnTo>
                    <a:pt x="468159" y="1146537"/>
                  </a:lnTo>
                  <a:lnTo>
                    <a:pt x="495560" y="1115516"/>
                  </a:lnTo>
                  <a:lnTo>
                    <a:pt x="523654" y="1084810"/>
                  </a:lnTo>
                  <a:lnTo>
                    <a:pt x="552433" y="1054424"/>
                  </a:lnTo>
                  <a:lnTo>
                    <a:pt x="581890" y="1024362"/>
                  </a:lnTo>
                  <a:lnTo>
                    <a:pt x="612017" y="994631"/>
                  </a:lnTo>
                  <a:lnTo>
                    <a:pt x="642808" y="965235"/>
                  </a:lnTo>
                  <a:lnTo>
                    <a:pt x="674255" y="936178"/>
                  </a:lnTo>
                  <a:lnTo>
                    <a:pt x="706350" y="907466"/>
                  </a:lnTo>
                  <a:lnTo>
                    <a:pt x="739088" y="879104"/>
                  </a:lnTo>
                  <a:lnTo>
                    <a:pt x="772459" y="851096"/>
                  </a:lnTo>
                  <a:lnTo>
                    <a:pt x="806458" y="823448"/>
                  </a:lnTo>
                  <a:lnTo>
                    <a:pt x="841076" y="796164"/>
                  </a:lnTo>
                  <a:lnTo>
                    <a:pt x="876306" y="769249"/>
                  </a:lnTo>
                  <a:lnTo>
                    <a:pt x="912142" y="742708"/>
                  </a:lnTo>
                  <a:lnTo>
                    <a:pt x="948575" y="716546"/>
                  </a:lnTo>
                  <a:lnTo>
                    <a:pt x="985599" y="690769"/>
                  </a:lnTo>
                  <a:lnTo>
                    <a:pt x="1023207" y="665380"/>
                  </a:lnTo>
                  <a:lnTo>
                    <a:pt x="1061390" y="640385"/>
                  </a:lnTo>
                  <a:lnTo>
                    <a:pt x="1100142" y="615788"/>
                  </a:lnTo>
                  <a:lnTo>
                    <a:pt x="1139456" y="591596"/>
                  </a:lnTo>
                  <a:lnTo>
                    <a:pt x="1179324" y="567812"/>
                  </a:lnTo>
                  <a:lnTo>
                    <a:pt x="1219739" y="544441"/>
                  </a:lnTo>
                  <a:lnTo>
                    <a:pt x="1260693" y="521488"/>
                  </a:lnTo>
                  <a:lnTo>
                    <a:pt x="1302180" y="498959"/>
                  </a:lnTo>
                  <a:lnTo>
                    <a:pt x="1344192" y="476858"/>
                  </a:lnTo>
                  <a:lnTo>
                    <a:pt x="1386722" y="455190"/>
                  </a:lnTo>
                  <a:lnTo>
                    <a:pt x="1429762" y="433961"/>
                  </a:lnTo>
                  <a:lnTo>
                    <a:pt x="1473306" y="413174"/>
                  </a:lnTo>
                  <a:lnTo>
                    <a:pt x="1517345" y="392835"/>
                  </a:lnTo>
                  <a:lnTo>
                    <a:pt x="1561874" y="372948"/>
                  </a:lnTo>
                  <a:lnTo>
                    <a:pt x="1606883" y="353519"/>
                  </a:lnTo>
                  <a:lnTo>
                    <a:pt x="1652367" y="334553"/>
                  </a:lnTo>
                  <a:lnTo>
                    <a:pt x="1698318" y="316055"/>
                  </a:lnTo>
                  <a:lnTo>
                    <a:pt x="1744728" y="298028"/>
                  </a:lnTo>
                  <a:lnTo>
                    <a:pt x="1791591" y="280479"/>
                  </a:lnTo>
                  <a:lnTo>
                    <a:pt x="1838899" y="263412"/>
                  </a:lnTo>
                  <a:lnTo>
                    <a:pt x="1886645" y="246833"/>
                  </a:lnTo>
                  <a:lnTo>
                    <a:pt x="1934821" y="230745"/>
                  </a:lnTo>
                  <a:lnTo>
                    <a:pt x="1983420" y="215154"/>
                  </a:lnTo>
                  <a:lnTo>
                    <a:pt x="2032436" y="200066"/>
                  </a:lnTo>
                  <a:lnTo>
                    <a:pt x="2081860" y="185484"/>
                  </a:lnTo>
                  <a:lnTo>
                    <a:pt x="2131685" y="171413"/>
                  </a:lnTo>
                  <a:lnTo>
                    <a:pt x="2181905" y="157859"/>
                  </a:lnTo>
                  <a:lnTo>
                    <a:pt x="2232511" y="144827"/>
                  </a:lnTo>
                  <a:lnTo>
                    <a:pt x="2283497" y="132321"/>
                  </a:lnTo>
                  <a:lnTo>
                    <a:pt x="2334855" y="120347"/>
                  </a:lnTo>
                  <a:lnTo>
                    <a:pt x="2386579" y="108908"/>
                  </a:lnTo>
                  <a:lnTo>
                    <a:pt x="2438660" y="98011"/>
                  </a:lnTo>
                  <a:lnTo>
                    <a:pt x="2491091" y="87660"/>
                  </a:lnTo>
                  <a:lnTo>
                    <a:pt x="2543866" y="77860"/>
                  </a:lnTo>
                  <a:lnTo>
                    <a:pt x="2596977" y="68616"/>
                  </a:lnTo>
                  <a:lnTo>
                    <a:pt x="2650416" y="59932"/>
                  </a:lnTo>
                  <a:lnTo>
                    <a:pt x="2704177" y="51815"/>
                  </a:lnTo>
                  <a:lnTo>
                    <a:pt x="2758252" y="44268"/>
                  </a:lnTo>
                  <a:lnTo>
                    <a:pt x="2812633" y="37296"/>
                  </a:lnTo>
                  <a:lnTo>
                    <a:pt x="2867314" y="30905"/>
                  </a:lnTo>
                  <a:lnTo>
                    <a:pt x="2922288" y="25099"/>
                  </a:lnTo>
                  <a:lnTo>
                    <a:pt x="2977546" y="19884"/>
                  </a:lnTo>
                  <a:lnTo>
                    <a:pt x="3033083" y="15264"/>
                  </a:lnTo>
                  <a:lnTo>
                    <a:pt x="3088889" y="11243"/>
                  </a:lnTo>
                  <a:lnTo>
                    <a:pt x="3144959" y="7828"/>
                  </a:lnTo>
                  <a:lnTo>
                    <a:pt x="3201285" y="5023"/>
                  </a:lnTo>
                  <a:lnTo>
                    <a:pt x="3257859" y="2833"/>
                  </a:lnTo>
                  <a:lnTo>
                    <a:pt x="3314674" y="1262"/>
                  </a:lnTo>
                  <a:lnTo>
                    <a:pt x="3371724" y="316"/>
                  </a:lnTo>
                  <a:lnTo>
                    <a:pt x="3429001" y="0"/>
                  </a:lnTo>
                  <a:lnTo>
                    <a:pt x="3486277" y="316"/>
                  </a:lnTo>
                  <a:lnTo>
                    <a:pt x="3543327" y="1262"/>
                  </a:lnTo>
                  <a:lnTo>
                    <a:pt x="3600142" y="2833"/>
                  </a:lnTo>
                  <a:lnTo>
                    <a:pt x="3656717" y="5023"/>
                  </a:lnTo>
                  <a:lnTo>
                    <a:pt x="3713042" y="7828"/>
                  </a:lnTo>
                  <a:lnTo>
                    <a:pt x="3769112" y="11243"/>
                  </a:lnTo>
                  <a:lnTo>
                    <a:pt x="3824919" y="15264"/>
                  </a:lnTo>
                  <a:lnTo>
                    <a:pt x="3880455" y="19884"/>
                  </a:lnTo>
                  <a:lnTo>
                    <a:pt x="3935713" y="25099"/>
                  </a:lnTo>
                  <a:lnTo>
                    <a:pt x="3990687" y="30905"/>
                  </a:lnTo>
                  <a:lnTo>
                    <a:pt x="4045368" y="37296"/>
                  </a:lnTo>
                  <a:lnTo>
                    <a:pt x="4099749" y="44268"/>
                  </a:lnTo>
                  <a:lnTo>
                    <a:pt x="4153824" y="51815"/>
                  </a:lnTo>
                  <a:lnTo>
                    <a:pt x="4207585" y="59932"/>
                  </a:lnTo>
                  <a:lnTo>
                    <a:pt x="4261024" y="68616"/>
                  </a:lnTo>
                  <a:lnTo>
                    <a:pt x="4314135" y="77860"/>
                  </a:lnTo>
                  <a:lnTo>
                    <a:pt x="4366910" y="87660"/>
                  </a:lnTo>
                  <a:lnTo>
                    <a:pt x="4419341" y="98011"/>
                  </a:lnTo>
                  <a:lnTo>
                    <a:pt x="4471422" y="108908"/>
                  </a:lnTo>
                  <a:lnTo>
                    <a:pt x="4523146" y="120347"/>
                  </a:lnTo>
                  <a:lnTo>
                    <a:pt x="4574504" y="132321"/>
                  </a:lnTo>
                  <a:lnTo>
                    <a:pt x="4625490" y="144827"/>
                  </a:lnTo>
                  <a:lnTo>
                    <a:pt x="4676097" y="157859"/>
                  </a:lnTo>
                  <a:lnTo>
                    <a:pt x="4726316" y="171413"/>
                  </a:lnTo>
                  <a:lnTo>
                    <a:pt x="4776142" y="185484"/>
                  </a:lnTo>
                  <a:lnTo>
                    <a:pt x="4825566" y="200066"/>
                  </a:lnTo>
                  <a:lnTo>
                    <a:pt x="4874581" y="215154"/>
                  </a:lnTo>
                  <a:lnTo>
                    <a:pt x="4923180" y="230745"/>
                  </a:lnTo>
                  <a:lnTo>
                    <a:pt x="4971356" y="246833"/>
                  </a:lnTo>
                  <a:lnTo>
                    <a:pt x="5019102" y="263412"/>
                  </a:lnTo>
                  <a:lnTo>
                    <a:pt x="5066410" y="280479"/>
                  </a:lnTo>
                  <a:lnTo>
                    <a:pt x="5113273" y="298028"/>
                  </a:lnTo>
                  <a:lnTo>
                    <a:pt x="5159683" y="316055"/>
                  </a:lnTo>
                  <a:lnTo>
                    <a:pt x="5205634" y="334553"/>
                  </a:lnTo>
                  <a:lnTo>
                    <a:pt x="5251118" y="353519"/>
                  </a:lnTo>
                  <a:lnTo>
                    <a:pt x="5296128" y="372948"/>
                  </a:lnTo>
                  <a:lnTo>
                    <a:pt x="5340656" y="392835"/>
                  </a:lnTo>
                  <a:lnTo>
                    <a:pt x="5384695" y="413174"/>
                  </a:lnTo>
                  <a:lnTo>
                    <a:pt x="5428239" y="433961"/>
                  </a:lnTo>
                  <a:lnTo>
                    <a:pt x="5471279" y="455190"/>
                  </a:lnTo>
                  <a:lnTo>
                    <a:pt x="5513809" y="476858"/>
                  </a:lnTo>
                  <a:lnTo>
                    <a:pt x="5555821" y="498959"/>
                  </a:lnTo>
                  <a:lnTo>
                    <a:pt x="5597308" y="521488"/>
                  </a:lnTo>
                  <a:lnTo>
                    <a:pt x="5638262" y="544441"/>
                  </a:lnTo>
                  <a:lnTo>
                    <a:pt x="5678677" y="567812"/>
                  </a:lnTo>
                  <a:lnTo>
                    <a:pt x="5718545" y="591596"/>
                  </a:lnTo>
                  <a:lnTo>
                    <a:pt x="5757859" y="615788"/>
                  </a:lnTo>
                  <a:lnTo>
                    <a:pt x="5796611" y="640385"/>
                  </a:lnTo>
                  <a:lnTo>
                    <a:pt x="5834794" y="665380"/>
                  </a:lnTo>
                  <a:lnTo>
                    <a:pt x="5872402" y="690769"/>
                  </a:lnTo>
                  <a:lnTo>
                    <a:pt x="5909426" y="716546"/>
                  </a:lnTo>
                  <a:lnTo>
                    <a:pt x="5945859" y="742708"/>
                  </a:lnTo>
                  <a:lnTo>
                    <a:pt x="5981695" y="769249"/>
                  </a:lnTo>
                  <a:lnTo>
                    <a:pt x="6016925" y="796164"/>
                  </a:lnTo>
                  <a:lnTo>
                    <a:pt x="6051544" y="823448"/>
                  </a:lnTo>
                  <a:lnTo>
                    <a:pt x="6085542" y="851096"/>
                  </a:lnTo>
                  <a:lnTo>
                    <a:pt x="6118913" y="879104"/>
                  </a:lnTo>
                  <a:lnTo>
                    <a:pt x="6151651" y="907466"/>
                  </a:lnTo>
                  <a:lnTo>
                    <a:pt x="6183746" y="936178"/>
                  </a:lnTo>
                  <a:lnTo>
                    <a:pt x="6215193" y="965235"/>
                  </a:lnTo>
                  <a:lnTo>
                    <a:pt x="6245984" y="994631"/>
                  </a:lnTo>
                  <a:lnTo>
                    <a:pt x="6276111" y="1024362"/>
                  </a:lnTo>
                  <a:lnTo>
                    <a:pt x="6305568" y="1054424"/>
                  </a:lnTo>
                  <a:lnTo>
                    <a:pt x="6334347" y="1084810"/>
                  </a:lnTo>
                  <a:lnTo>
                    <a:pt x="6362441" y="1115516"/>
                  </a:lnTo>
                  <a:lnTo>
                    <a:pt x="6389842" y="1146537"/>
                  </a:lnTo>
                  <a:lnTo>
                    <a:pt x="6416544" y="1177869"/>
                  </a:lnTo>
                  <a:lnTo>
                    <a:pt x="6442539" y="1209506"/>
                  </a:lnTo>
                  <a:lnTo>
                    <a:pt x="6467819" y="1241444"/>
                  </a:lnTo>
                  <a:lnTo>
                    <a:pt x="6492378" y="1273677"/>
                  </a:lnTo>
                  <a:lnTo>
                    <a:pt x="6516208" y="1306201"/>
                  </a:lnTo>
                  <a:lnTo>
                    <a:pt x="6539302" y="1339010"/>
                  </a:lnTo>
                  <a:lnTo>
                    <a:pt x="6561652" y="1372101"/>
                  </a:lnTo>
                  <a:lnTo>
                    <a:pt x="6583252" y="1405467"/>
                  </a:lnTo>
                  <a:lnTo>
                    <a:pt x="6604094" y="1439104"/>
                  </a:lnTo>
                  <a:lnTo>
                    <a:pt x="6624170" y="1473008"/>
                  </a:lnTo>
                  <a:lnTo>
                    <a:pt x="6643475" y="1507172"/>
                  </a:lnTo>
                  <a:lnTo>
                    <a:pt x="6661999" y="1541593"/>
                  </a:lnTo>
                  <a:lnTo>
                    <a:pt x="6679736" y="1576265"/>
                  </a:lnTo>
                  <a:lnTo>
                    <a:pt x="6696680" y="1611183"/>
                  </a:lnTo>
                  <a:lnTo>
                    <a:pt x="6712821" y="1646344"/>
                  </a:lnTo>
                  <a:lnTo>
                    <a:pt x="6728154" y="1681740"/>
                  </a:lnTo>
                  <a:lnTo>
                    <a:pt x="6742670" y="1717369"/>
                  </a:lnTo>
                  <a:lnTo>
                    <a:pt x="6756363" y="1753224"/>
                  </a:lnTo>
                  <a:lnTo>
                    <a:pt x="6769226" y="1789301"/>
                  </a:lnTo>
                  <a:lnTo>
                    <a:pt x="6781250" y="1825595"/>
                  </a:lnTo>
                  <a:lnTo>
                    <a:pt x="6792429" y="1862101"/>
                  </a:lnTo>
                  <a:lnTo>
                    <a:pt x="6802756" y="1898814"/>
                  </a:lnTo>
                  <a:lnTo>
                    <a:pt x="6812223" y="1935729"/>
                  </a:lnTo>
                  <a:lnTo>
                    <a:pt x="6828548" y="2010147"/>
                  </a:lnTo>
                  <a:lnTo>
                    <a:pt x="6835392" y="2047639"/>
                  </a:lnTo>
                  <a:lnTo>
                    <a:pt x="6841347" y="2085315"/>
                  </a:lnTo>
                  <a:lnTo>
                    <a:pt x="6846405" y="2123167"/>
                  </a:lnTo>
                  <a:lnTo>
                    <a:pt x="6850561" y="2161193"/>
                  </a:lnTo>
                  <a:lnTo>
                    <a:pt x="6853805" y="2199386"/>
                  </a:lnTo>
                  <a:lnTo>
                    <a:pt x="6856132" y="2237743"/>
                  </a:lnTo>
                  <a:lnTo>
                    <a:pt x="6857533" y="2276257"/>
                  </a:lnTo>
                  <a:lnTo>
                    <a:pt x="6858002" y="2314925"/>
                  </a:lnTo>
                  <a:lnTo>
                    <a:pt x="6857533" y="2353592"/>
                  </a:lnTo>
                  <a:lnTo>
                    <a:pt x="6856132" y="2392106"/>
                  </a:lnTo>
                  <a:lnTo>
                    <a:pt x="6853805" y="2430463"/>
                  </a:lnTo>
                  <a:lnTo>
                    <a:pt x="6850561" y="2468656"/>
                  </a:lnTo>
                  <a:lnTo>
                    <a:pt x="6846405" y="2506682"/>
                  </a:lnTo>
                  <a:lnTo>
                    <a:pt x="6841347" y="2544534"/>
                  </a:lnTo>
                  <a:lnTo>
                    <a:pt x="6835392" y="2582210"/>
                  </a:lnTo>
                  <a:lnTo>
                    <a:pt x="6828548" y="2619702"/>
                  </a:lnTo>
                  <a:lnTo>
                    <a:pt x="6812223" y="2694120"/>
                  </a:lnTo>
                  <a:lnTo>
                    <a:pt x="6802756" y="2731035"/>
                  </a:lnTo>
                  <a:lnTo>
                    <a:pt x="6792429" y="2767748"/>
                  </a:lnTo>
                  <a:lnTo>
                    <a:pt x="6781250" y="2804254"/>
                  </a:lnTo>
                  <a:lnTo>
                    <a:pt x="6769226" y="2840548"/>
                  </a:lnTo>
                  <a:lnTo>
                    <a:pt x="6756363" y="2876625"/>
                  </a:lnTo>
                  <a:lnTo>
                    <a:pt x="6742670" y="2912481"/>
                  </a:lnTo>
                  <a:lnTo>
                    <a:pt x="6728154" y="2948109"/>
                  </a:lnTo>
                  <a:lnTo>
                    <a:pt x="6712821" y="2983506"/>
                  </a:lnTo>
                  <a:lnTo>
                    <a:pt x="6696680" y="3018666"/>
                  </a:lnTo>
                  <a:lnTo>
                    <a:pt x="6679736" y="3053584"/>
                  </a:lnTo>
                  <a:lnTo>
                    <a:pt x="6661999" y="3088256"/>
                  </a:lnTo>
                  <a:lnTo>
                    <a:pt x="6643475" y="3122677"/>
                  </a:lnTo>
                  <a:lnTo>
                    <a:pt x="6624170" y="3156841"/>
                  </a:lnTo>
                  <a:lnTo>
                    <a:pt x="6604094" y="3190745"/>
                  </a:lnTo>
                  <a:lnTo>
                    <a:pt x="6583252" y="3224382"/>
                  </a:lnTo>
                  <a:lnTo>
                    <a:pt x="6561652" y="3257748"/>
                  </a:lnTo>
                  <a:lnTo>
                    <a:pt x="6539302" y="3290839"/>
                  </a:lnTo>
                  <a:lnTo>
                    <a:pt x="6516208" y="3323648"/>
                  </a:lnTo>
                  <a:lnTo>
                    <a:pt x="6492378" y="3356172"/>
                  </a:lnTo>
                  <a:lnTo>
                    <a:pt x="6467819" y="3388405"/>
                  </a:lnTo>
                  <a:lnTo>
                    <a:pt x="6442539" y="3420343"/>
                  </a:lnTo>
                  <a:lnTo>
                    <a:pt x="6416544" y="3451980"/>
                  </a:lnTo>
                  <a:lnTo>
                    <a:pt x="6389842" y="3483312"/>
                  </a:lnTo>
                  <a:lnTo>
                    <a:pt x="6362441" y="3514333"/>
                  </a:lnTo>
                  <a:lnTo>
                    <a:pt x="6334347" y="3545039"/>
                  </a:lnTo>
                  <a:lnTo>
                    <a:pt x="6305568" y="3575426"/>
                  </a:lnTo>
                  <a:lnTo>
                    <a:pt x="6276111" y="3605487"/>
                  </a:lnTo>
                  <a:lnTo>
                    <a:pt x="6245984" y="3635218"/>
                  </a:lnTo>
                  <a:lnTo>
                    <a:pt x="6215193" y="3664614"/>
                  </a:lnTo>
                  <a:lnTo>
                    <a:pt x="6183746" y="3693671"/>
                  </a:lnTo>
                  <a:lnTo>
                    <a:pt x="6151651" y="3722383"/>
                  </a:lnTo>
                  <a:lnTo>
                    <a:pt x="6118913" y="3750745"/>
                  </a:lnTo>
                  <a:lnTo>
                    <a:pt x="6085542" y="3778753"/>
                  </a:lnTo>
                  <a:lnTo>
                    <a:pt x="6051544" y="3806401"/>
                  </a:lnTo>
                  <a:lnTo>
                    <a:pt x="6016925" y="3833685"/>
                  </a:lnTo>
                  <a:lnTo>
                    <a:pt x="5981695" y="3860600"/>
                  </a:lnTo>
                  <a:lnTo>
                    <a:pt x="5945859" y="3887141"/>
                  </a:lnTo>
                  <a:lnTo>
                    <a:pt x="5909426" y="3913303"/>
                  </a:lnTo>
                  <a:lnTo>
                    <a:pt x="5872402" y="3939080"/>
                  </a:lnTo>
                  <a:lnTo>
                    <a:pt x="5834794" y="3964469"/>
                  </a:lnTo>
                  <a:lnTo>
                    <a:pt x="5796611" y="3989464"/>
                  </a:lnTo>
                  <a:lnTo>
                    <a:pt x="5757859" y="4014061"/>
                  </a:lnTo>
                  <a:lnTo>
                    <a:pt x="5718545" y="4038253"/>
                  </a:lnTo>
                  <a:lnTo>
                    <a:pt x="5678677" y="4062038"/>
                  </a:lnTo>
                  <a:lnTo>
                    <a:pt x="5638262" y="4085408"/>
                  </a:lnTo>
                  <a:lnTo>
                    <a:pt x="5597308" y="4108361"/>
                  </a:lnTo>
                  <a:lnTo>
                    <a:pt x="5555821" y="4130890"/>
                  </a:lnTo>
                  <a:lnTo>
                    <a:pt x="5513809" y="4152991"/>
                  </a:lnTo>
                  <a:lnTo>
                    <a:pt x="5471279" y="4174659"/>
                  </a:lnTo>
                  <a:lnTo>
                    <a:pt x="5428239" y="4195888"/>
                  </a:lnTo>
                  <a:lnTo>
                    <a:pt x="5384695" y="4216675"/>
                  </a:lnTo>
                  <a:lnTo>
                    <a:pt x="5340656" y="4237015"/>
                  </a:lnTo>
                  <a:lnTo>
                    <a:pt x="5296128" y="4256901"/>
                  </a:lnTo>
                  <a:lnTo>
                    <a:pt x="5251118" y="4276330"/>
                  </a:lnTo>
                  <a:lnTo>
                    <a:pt x="5205634" y="4295296"/>
                  </a:lnTo>
                  <a:lnTo>
                    <a:pt x="5159683" y="4313794"/>
                  </a:lnTo>
                  <a:lnTo>
                    <a:pt x="5113273" y="4331821"/>
                  </a:lnTo>
                  <a:lnTo>
                    <a:pt x="5066410" y="4349370"/>
                  </a:lnTo>
                  <a:lnTo>
                    <a:pt x="5019102" y="4366437"/>
                  </a:lnTo>
                  <a:lnTo>
                    <a:pt x="4971356" y="4383016"/>
                  </a:lnTo>
                  <a:lnTo>
                    <a:pt x="4923180" y="4399104"/>
                  </a:lnTo>
                  <a:lnTo>
                    <a:pt x="4874581" y="4414695"/>
                  </a:lnTo>
                  <a:lnTo>
                    <a:pt x="4825566" y="4429783"/>
                  </a:lnTo>
                  <a:lnTo>
                    <a:pt x="4776142" y="4444366"/>
                  </a:lnTo>
                  <a:lnTo>
                    <a:pt x="4726316" y="4458436"/>
                  </a:lnTo>
                  <a:lnTo>
                    <a:pt x="4676097" y="4471990"/>
                  </a:lnTo>
                  <a:lnTo>
                    <a:pt x="4625490" y="4485022"/>
                  </a:lnTo>
                  <a:lnTo>
                    <a:pt x="4574504" y="4497528"/>
                  </a:lnTo>
                  <a:lnTo>
                    <a:pt x="4523146" y="4509502"/>
                  </a:lnTo>
                  <a:lnTo>
                    <a:pt x="4471422" y="4520941"/>
                  </a:lnTo>
                  <a:lnTo>
                    <a:pt x="4419341" y="4531838"/>
                  </a:lnTo>
                  <a:lnTo>
                    <a:pt x="4366910" y="4542189"/>
                  </a:lnTo>
                  <a:lnTo>
                    <a:pt x="4314135" y="4551989"/>
                  </a:lnTo>
                  <a:lnTo>
                    <a:pt x="4261024" y="4561233"/>
                  </a:lnTo>
                  <a:lnTo>
                    <a:pt x="4207585" y="4569917"/>
                  </a:lnTo>
                  <a:lnTo>
                    <a:pt x="4153824" y="4578034"/>
                  </a:lnTo>
                  <a:lnTo>
                    <a:pt x="4099749" y="4585581"/>
                  </a:lnTo>
                  <a:lnTo>
                    <a:pt x="4045368" y="4592553"/>
                  </a:lnTo>
                  <a:lnTo>
                    <a:pt x="3990687" y="4598944"/>
                  </a:lnTo>
                  <a:lnTo>
                    <a:pt x="3935713" y="4604750"/>
                  </a:lnTo>
                  <a:lnTo>
                    <a:pt x="3880455" y="4609965"/>
                  </a:lnTo>
                  <a:lnTo>
                    <a:pt x="3824919" y="4614586"/>
                  </a:lnTo>
                  <a:lnTo>
                    <a:pt x="3769112" y="4618606"/>
                  </a:lnTo>
                  <a:lnTo>
                    <a:pt x="3713042" y="4622021"/>
                  </a:lnTo>
                  <a:lnTo>
                    <a:pt x="3656717" y="4624826"/>
                  </a:lnTo>
                  <a:lnTo>
                    <a:pt x="3600142" y="4627017"/>
                  </a:lnTo>
                  <a:lnTo>
                    <a:pt x="3543327" y="4628587"/>
                  </a:lnTo>
                  <a:lnTo>
                    <a:pt x="3486277" y="4629533"/>
                  </a:lnTo>
                  <a:lnTo>
                    <a:pt x="3429001" y="4629850"/>
                  </a:lnTo>
                  <a:lnTo>
                    <a:pt x="3371724" y="4629533"/>
                  </a:lnTo>
                  <a:lnTo>
                    <a:pt x="3314674" y="4628587"/>
                  </a:lnTo>
                  <a:lnTo>
                    <a:pt x="3257859" y="4627017"/>
                  </a:lnTo>
                  <a:lnTo>
                    <a:pt x="3201285" y="4624826"/>
                  </a:lnTo>
                  <a:lnTo>
                    <a:pt x="3144959" y="4622021"/>
                  </a:lnTo>
                  <a:lnTo>
                    <a:pt x="3088889" y="4618606"/>
                  </a:lnTo>
                  <a:lnTo>
                    <a:pt x="3033083" y="4614586"/>
                  </a:lnTo>
                  <a:lnTo>
                    <a:pt x="2977546" y="4609965"/>
                  </a:lnTo>
                  <a:lnTo>
                    <a:pt x="2922288" y="4604750"/>
                  </a:lnTo>
                  <a:lnTo>
                    <a:pt x="2867314" y="4598944"/>
                  </a:lnTo>
                  <a:lnTo>
                    <a:pt x="2812633" y="4592553"/>
                  </a:lnTo>
                  <a:lnTo>
                    <a:pt x="2758252" y="4585581"/>
                  </a:lnTo>
                  <a:lnTo>
                    <a:pt x="2704177" y="4578034"/>
                  </a:lnTo>
                  <a:lnTo>
                    <a:pt x="2650416" y="4569917"/>
                  </a:lnTo>
                  <a:lnTo>
                    <a:pt x="2596977" y="4561233"/>
                  </a:lnTo>
                  <a:lnTo>
                    <a:pt x="2543866" y="4551989"/>
                  </a:lnTo>
                  <a:lnTo>
                    <a:pt x="2491091" y="4542189"/>
                  </a:lnTo>
                  <a:lnTo>
                    <a:pt x="2438660" y="4531838"/>
                  </a:lnTo>
                  <a:lnTo>
                    <a:pt x="2386579" y="4520941"/>
                  </a:lnTo>
                  <a:lnTo>
                    <a:pt x="2334855" y="4509502"/>
                  </a:lnTo>
                  <a:lnTo>
                    <a:pt x="2283497" y="4497528"/>
                  </a:lnTo>
                  <a:lnTo>
                    <a:pt x="2232511" y="4485022"/>
                  </a:lnTo>
                  <a:lnTo>
                    <a:pt x="2181905" y="4471990"/>
                  </a:lnTo>
                  <a:lnTo>
                    <a:pt x="2131685" y="4458436"/>
                  </a:lnTo>
                  <a:lnTo>
                    <a:pt x="2081860" y="4444366"/>
                  </a:lnTo>
                  <a:lnTo>
                    <a:pt x="2032436" y="4429783"/>
                  </a:lnTo>
                  <a:lnTo>
                    <a:pt x="1983420" y="4414695"/>
                  </a:lnTo>
                  <a:lnTo>
                    <a:pt x="1934821" y="4399104"/>
                  </a:lnTo>
                  <a:lnTo>
                    <a:pt x="1886645" y="4383016"/>
                  </a:lnTo>
                  <a:lnTo>
                    <a:pt x="1838899" y="4366437"/>
                  </a:lnTo>
                  <a:lnTo>
                    <a:pt x="1791591" y="4349370"/>
                  </a:lnTo>
                  <a:lnTo>
                    <a:pt x="1744728" y="4331821"/>
                  </a:lnTo>
                  <a:lnTo>
                    <a:pt x="1698318" y="4313794"/>
                  </a:lnTo>
                  <a:lnTo>
                    <a:pt x="1652367" y="4295296"/>
                  </a:lnTo>
                  <a:lnTo>
                    <a:pt x="1606883" y="4276330"/>
                  </a:lnTo>
                  <a:lnTo>
                    <a:pt x="1561874" y="4256901"/>
                  </a:lnTo>
                  <a:lnTo>
                    <a:pt x="1517345" y="4237015"/>
                  </a:lnTo>
                  <a:lnTo>
                    <a:pt x="1473306" y="4216675"/>
                  </a:lnTo>
                  <a:lnTo>
                    <a:pt x="1429762" y="4195888"/>
                  </a:lnTo>
                  <a:lnTo>
                    <a:pt x="1386722" y="4174659"/>
                  </a:lnTo>
                  <a:lnTo>
                    <a:pt x="1344192" y="4152991"/>
                  </a:lnTo>
                  <a:lnTo>
                    <a:pt x="1302180" y="4130890"/>
                  </a:lnTo>
                  <a:lnTo>
                    <a:pt x="1260693" y="4108361"/>
                  </a:lnTo>
                  <a:lnTo>
                    <a:pt x="1219739" y="4085408"/>
                  </a:lnTo>
                  <a:lnTo>
                    <a:pt x="1179324" y="4062038"/>
                  </a:lnTo>
                  <a:lnTo>
                    <a:pt x="1139456" y="4038253"/>
                  </a:lnTo>
                  <a:lnTo>
                    <a:pt x="1100142" y="4014061"/>
                  </a:lnTo>
                  <a:lnTo>
                    <a:pt x="1061390" y="3989464"/>
                  </a:lnTo>
                  <a:lnTo>
                    <a:pt x="1023207" y="3964469"/>
                  </a:lnTo>
                  <a:lnTo>
                    <a:pt x="985599" y="3939080"/>
                  </a:lnTo>
                  <a:lnTo>
                    <a:pt x="948575" y="3913303"/>
                  </a:lnTo>
                  <a:lnTo>
                    <a:pt x="912142" y="3887141"/>
                  </a:lnTo>
                  <a:lnTo>
                    <a:pt x="876306" y="3860600"/>
                  </a:lnTo>
                  <a:lnTo>
                    <a:pt x="841076" y="3833685"/>
                  </a:lnTo>
                  <a:lnTo>
                    <a:pt x="806458" y="3806401"/>
                  </a:lnTo>
                  <a:lnTo>
                    <a:pt x="772459" y="3778753"/>
                  </a:lnTo>
                  <a:lnTo>
                    <a:pt x="739088" y="3750745"/>
                  </a:lnTo>
                  <a:lnTo>
                    <a:pt x="706350" y="3722383"/>
                  </a:lnTo>
                  <a:lnTo>
                    <a:pt x="674255" y="3693671"/>
                  </a:lnTo>
                  <a:lnTo>
                    <a:pt x="642808" y="3664614"/>
                  </a:lnTo>
                  <a:lnTo>
                    <a:pt x="612017" y="3635218"/>
                  </a:lnTo>
                  <a:lnTo>
                    <a:pt x="581890" y="3605487"/>
                  </a:lnTo>
                  <a:lnTo>
                    <a:pt x="552433" y="3575426"/>
                  </a:lnTo>
                  <a:lnTo>
                    <a:pt x="523654" y="3545039"/>
                  </a:lnTo>
                  <a:lnTo>
                    <a:pt x="495560" y="3514333"/>
                  </a:lnTo>
                  <a:lnTo>
                    <a:pt x="468159" y="3483312"/>
                  </a:lnTo>
                  <a:lnTo>
                    <a:pt x="441457" y="3451980"/>
                  </a:lnTo>
                  <a:lnTo>
                    <a:pt x="415462" y="3420343"/>
                  </a:lnTo>
                  <a:lnTo>
                    <a:pt x="390182" y="3388405"/>
                  </a:lnTo>
                  <a:lnTo>
                    <a:pt x="365623" y="3356172"/>
                  </a:lnTo>
                  <a:lnTo>
                    <a:pt x="341793" y="3323648"/>
                  </a:lnTo>
                  <a:lnTo>
                    <a:pt x="318699" y="3290839"/>
                  </a:lnTo>
                  <a:lnTo>
                    <a:pt x="296349" y="3257748"/>
                  </a:lnTo>
                  <a:lnTo>
                    <a:pt x="274749" y="3224382"/>
                  </a:lnTo>
                  <a:lnTo>
                    <a:pt x="253907" y="3190745"/>
                  </a:lnTo>
                  <a:lnTo>
                    <a:pt x="233831" y="3156841"/>
                  </a:lnTo>
                  <a:lnTo>
                    <a:pt x="214526" y="3122677"/>
                  </a:lnTo>
                  <a:lnTo>
                    <a:pt x="196002" y="3088256"/>
                  </a:lnTo>
                  <a:lnTo>
                    <a:pt x="178265" y="3053584"/>
                  </a:lnTo>
                  <a:lnTo>
                    <a:pt x="161322" y="3018666"/>
                  </a:lnTo>
                  <a:lnTo>
                    <a:pt x="145180" y="2983506"/>
                  </a:lnTo>
                  <a:lnTo>
                    <a:pt x="129847" y="2948109"/>
                  </a:lnTo>
                  <a:lnTo>
                    <a:pt x="115331" y="2912481"/>
                  </a:lnTo>
                  <a:lnTo>
                    <a:pt x="101638" y="2876625"/>
                  </a:lnTo>
                  <a:lnTo>
                    <a:pt x="88776" y="2840548"/>
                  </a:lnTo>
                  <a:lnTo>
                    <a:pt x="76751" y="2804254"/>
                  </a:lnTo>
                  <a:lnTo>
                    <a:pt x="65572" y="2767748"/>
                  </a:lnTo>
                  <a:lnTo>
                    <a:pt x="55245" y="2731035"/>
                  </a:lnTo>
                  <a:lnTo>
                    <a:pt x="45778" y="2694120"/>
                  </a:lnTo>
                  <a:lnTo>
                    <a:pt x="29453" y="2619702"/>
                  </a:lnTo>
                  <a:lnTo>
                    <a:pt x="22609" y="2582210"/>
                  </a:lnTo>
                  <a:lnTo>
                    <a:pt x="16655" y="2544534"/>
                  </a:lnTo>
                  <a:lnTo>
                    <a:pt x="11596" y="2506682"/>
                  </a:lnTo>
                  <a:lnTo>
                    <a:pt x="7441" y="2468656"/>
                  </a:lnTo>
                  <a:lnTo>
                    <a:pt x="4196" y="2430463"/>
                  </a:lnTo>
                  <a:lnTo>
                    <a:pt x="1869" y="2392106"/>
                  </a:lnTo>
                  <a:lnTo>
                    <a:pt x="468" y="2353592"/>
                  </a:lnTo>
                  <a:lnTo>
                    <a:pt x="0" y="2314925"/>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 name="Google Shape;105;p5"/>
            <p:cNvPicPr preferRelativeResize="0"/>
            <p:nvPr/>
          </p:nvPicPr>
          <p:blipFill rotWithShape="1">
            <a:blip r:embed="rId5">
              <a:alphaModFix/>
            </a:blip>
            <a:srcRect b="0" l="0" r="0" t="0"/>
            <a:stretch/>
          </p:blipFill>
          <p:spPr>
            <a:xfrm>
              <a:off x="1722119" y="2407919"/>
              <a:ext cx="5699759" cy="3849624"/>
            </a:xfrm>
            <a:prstGeom prst="rect">
              <a:avLst/>
            </a:prstGeom>
            <a:noFill/>
            <a:ln>
              <a:noFill/>
            </a:ln>
          </p:spPr>
        </p:pic>
        <p:sp>
          <p:nvSpPr>
            <p:cNvPr id="106" name="Google Shape;106;p5"/>
            <p:cNvSpPr/>
            <p:nvPr/>
          </p:nvSpPr>
          <p:spPr>
            <a:xfrm>
              <a:off x="1723824" y="2408946"/>
              <a:ext cx="5696585" cy="3846195"/>
            </a:xfrm>
            <a:custGeom>
              <a:rect b="b" l="l" r="r" t="t"/>
              <a:pathLst>
                <a:path extrusionOk="0" h="3846195" w="5696584">
                  <a:moveTo>
                    <a:pt x="0" y="1922808"/>
                  </a:moveTo>
                  <a:lnTo>
                    <a:pt x="567" y="1884047"/>
                  </a:lnTo>
                  <a:lnTo>
                    <a:pt x="2261" y="1845473"/>
                  </a:lnTo>
                  <a:lnTo>
                    <a:pt x="5072" y="1807093"/>
                  </a:lnTo>
                  <a:lnTo>
                    <a:pt x="8989" y="1768914"/>
                  </a:lnTo>
                  <a:lnTo>
                    <a:pt x="14001" y="1730943"/>
                  </a:lnTo>
                  <a:lnTo>
                    <a:pt x="20098" y="1693187"/>
                  </a:lnTo>
                  <a:lnTo>
                    <a:pt x="27269" y="1655654"/>
                  </a:lnTo>
                  <a:lnTo>
                    <a:pt x="35504" y="1618351"/>
                  </a:lnTo>
                  <a:lnTo>
                    <a:pt x="44791" y="1581284"/>
                  </a:lnTo>
                  <a:lnTo>
                    <a:pt x="55120" y="1544461"/>
                  </a:lnTo>
                  <a:lnTo>
                    <a:pt x="66481" y="1507890"/>
                  </a:lnTo>
                  <a:lnTo>
                    <a:pt x="78863" y="1471577"/>
                  </a:lnTo>
                  <a:lnTo>
                    <a:pt x="92255" y="1435530"/>
                  </a:lnTo>
                  <a:lnTo>
                    <a:pt x="106647" y="1399755"/>
                  </a:lnTo>
                  <a:lnTo>
                    <a:pt x="122027" y="1364260"/>
                  </a:lnTo>
                  <a:lnTo>
                    <a:pt x="138386" y="1329053"/>
                  </a:lnTo>
                  <a:lnTo>
                    <a:pt x="155713" y="1294139"/>
                  </a:lnTo>
                  <a:lnTo>
                    <a:pt x="173997" y="1259527"/>
                  </a:lnTo>
                  <a:lnTo>
                    <a:pt x="193227" y="1225224"/>
                  </a:lnTo>
                  <a:lnTo>
                    <a:pt x="213393" y="1191237"/>
                  </a:lnTo>
                  <a:lnTo>
                    <a:pt x="234484" y="1157573"/>
                  </a:lnTo>
                  <a:lnTo>
                    <a:pt x="256489" y="1124238"/>
                  </a:lnTo>
                  <a:lnTo>
                    <a:pt x="279399" y="1091242"/>
                  </a:lnTo>
                  <a:lnTo>
                    <a:pt x="303202" y="1058589"/>
                  </a:lnTo>
                  <a:lnTo>
                    <a:pt x="327887" y="1026289"/>
                  </a:lnTo>
                  <a:lnTo>
                    <a:pt x="353444" y="994348"/>
                  </a:lnTo>
                  <a:lnTo>
                    <a:pt x="379863" y="962772"/>
                  </a:lnTo>
                  <a:lnTo>
                    <a:pt x="407132" y="931570"/>
                  </a:lnTo>
                  <a:lnTo>
                    <a:pt x="435242" y="900748"/>
                  </a:lnTo>
                  <a:lnTo>
                    <a:pt x="464181" y="870314"/>
                  </a:lnTo>
                  <a:lnTo>
                    <a:pt x="493939" y="840275"/>
                  </a:lnTo>
                  <a:lnTo>
                    <a:pt x="524504" y="810638"/>
                  </a:lnTo>
                  <a:lnTo>
                    <a:pt x="555868" y="781410"/>
                  </a:lnTo>
                  <a:lnTo>
                    <a:pt x="588018" y="752598"/>
                  </a:lnTo>
                  <a:lnTo>
                    <a:pt x="620945" y="724210"/>
                  </a:lnTo>
                  <a:lnTo>
                    <a:pt x="654637" y="696252"/>
                  </a:lnTo>
                  <a:lnTo>
                    <a:pt x="689084" y="668733"/>
                  </a:lnTo>
                  <a:lnTo>
                    <a:pt x="724276" y="641658"/>
                  </a:lnTo>
                  <a:lnTo>
                    <a:pt x="760201" y="615036"/>
                  </a:lnTo>
                  <a:lnTo>
                    <a:pt x="796850" y="588873"/>
                  </a:lnTo>
                  <a:lnTo>
                    <a:pt x="834211" y="563177"/>
                  </a:lnTo>
                  <a:lnTo>
                    <a:pt x="872273" y="537955"/>
                  </a:lnTo>
                  <a:lnTo>
                    <a:pt x="911027" y="513213"/>
                  </a:lnTo>
                  <a:lnTo>
                    <a:pt x="950461" y="488960"/>
                  </a:lnTo>
                  <a:lnTo>
                    <a:pt x="990566" y="465202"/>
                  </a:lnTo>
                  <a:lnTo>
                    <a:pt x="1031329" y="441947"/>
                  </a:lnTo>
                  <a:lnTo>
                    <a:pt x="1072742" y="419201"/>
                  </a:lnTo>
                  <a:lnTo>
                    <a:pt x="1114792" y="396972"/>
                  </a:lnTo>
                  <a:lnTo>
                    <a:pt x="1157469" y="375267"/>
                  </a:lnTo>
                  <a:lnTo>
                    <a:pt x="1200764" y="354094"/>
                  </a:lnTo>
                  <a:lnTo>
                    <a:pt x="1244664" y="333459"/>
                  </a:lnTo>
                  <a:lnTo>
                    <a:pt x="1289160" y="313369"/>
                  </a:lnTo>
                  <a:lnTo>
                    <a:pt x="1334241" y="293832"/>
                  </a:lnTo>
                  <a:lnTo>
                    <a:pt x="1379896" y="274856"/>
                  </a:lnTo>
                  <a:lnTo>
                    <a:pt x="1426114" y="256446"/>
                  </a:lnTo>
                  <a:lnTo>
                    <a:pt x="1472885" y="238611"/>
                  </a:lnTo>
                  <a:lnTo>
                    <a:pt x="1520199" y="221357"/>
                  </a:lnTo>
                  <a:lnTo>
                    <a:pt x="1568044" y="204692"/>
                  </a:lnTo>
                  <a:lnTo>
                    <a:pt x="1616411" y="188623"/>
                  </a:lnTo>
                  <a:lnTo>
                    <a:pt x="1665287" y="173156"/>
                  </a:lnTo>
                  <a:lnTo>
                    <a:pt x="1714664" y="158300"/>
                  </a:lnTo>
                  <a:lnTo>
                    <a:pt x="1764529" y="144062"/>
                  </a:lnTo>
                  <a:lnTo>
                    <a:pt x="1814873" y="130448"/>
                  </a:lnTo>
                  <a:lnTo>
                    <a:pt x="1865685" y="117465"/>
                  </a:lnTo>
                  <a:lnTo>
                    <a:pt x="1916954" y="105122"/>
                  </a:lnTo>
                  <a:lnTo>
                    <a:pt x="1968670" y="93425"/>
                  </a:lnTo>
                  <a:lnTo>
                    <a:pt x="2020822" y="82381"/>
                  </a:lnTo>
                  <a:lnTo>
                    <a:pt x="2073398" y="71997"/>
                  </a:lnTo>
                  <a:lnTo>
                    <a:pt x="2126390" y="62281"/>
                  </a:lnTo>
                  <a:lnTo>
                    <a:pt x="2179785" y="53240"/>
                  </a:lnTo>
                  <a:lnTo>
                    <a:pt x="2233574" y="44881"/>
                  </a:lnTo>
                  <a:lnTo>
                    <a:pt x="2287746" y="37212"/>
                  </a:lnTo>
                  <a:lnTo>
                    <a:pt x="2342290" y="30238"/>
                  </a:lnTo>
                  <a:lnTo>
                    <a:pt x="2397195" y="23968"/>
                  </a:lnTo>
                  <a:lnTo>
                    <a:pt x="2452451" y="18409"/>
                  </a:lnTo>
                  <a:lnTo>
                    <a:pt x="2508048" y="13568"/>
                  </a:lnTo>
                  <a:lnTo>
                    <a:pt x="2563974" y="9452"/>
                  </a:lnTo>
                  <a:lnTo>
                    <a:pt x="2620218" y="6068"/>
                  </a:lnTo>
                  <a:lnTo>
                    <a:pt x="2676772" y="3424"/>
                  </a:lnTo>
                  <a:lnTo>
                    <a:pt x="2733622" y="1526"/>
                  </a:lnTo>
                  <a:lnTo>
                    <a:pt x="2790760" y="382"/>
                  </a:lnTo>
                  <a:lnTo>
                    <a:pt x="2848175" y="0"/>
                  </a:lnTo>
                  <a:lnTo>
                    <a:pt x="2905589" y="382"/>
                  </a:lnTo>
                  <a:lnTo>
                    <a:pt x="2962727" y="1526"/>
                  </a:lnTo>
                  <a:lnTo>
                    <a:pt x="3019578" y="3424"/>
                  </a:lnTo>
                  <a:lnTo>
                    <a:pt x="3076131" y="6068"/>
                  </a:lnTo>
                  <a:lnTo>
                    <a:pt x="3132376" y="9452"/>
                  </a:lnTo>
                  <a:lnTo>
                    <a:pt x="3188301" y="13568"/>
                  </a:lnTo>
                  <a:lnTo>
                    <a:pt x="3243898" y="18409"/>
                  </a:lnTo>
                  <a:lnTo>
                    <a:pt x="3299154" y="23968"/>
                  </a:lnTo>
                  <a:lnTo>
                    <a:pt x="3354059" y="30238"/>
                  </a:lnTo>
                  <a:lnTo>
                    <a:pt x="3408603" y="37212"/>
                  </a:lnTo>
                  <a:lnTo>
                    <a:pt x="3462775" y="44881"/>
                  </a:lnTo>
                  <a:lnTo>
                    <a:pt x="3516564" y="53240"/>
                  </a:lnTo>
                  <a:lnTo>
                    <a:pt x="3569959" y="62281"/>
                  </a:lnTo>
                  <a:lnTo>
                    <a:pt x="3622951" y="71997"/>
                  </a:lnTo>
                  <a:lnTo>
                    <a:pt x="3675528" y="82381"/>
                  </a:lnTo>
                  <a:lnTo>
                    <a:pt x="3727679" y="93425"/>
                  </a:lnTo>
                  <a:lnTo>
                    <a:pt x="3779395" y="105122"/>
                  </a:lnTo>
                  <a:lnTo>
                    <a:pt x="3830664" y="117465"/>
                  </a:lnTo>
                  <a:lnTo>
                    <a:pt x="3881476" y="130448"/>
                  </a:lnTo>
                  <a:lnTo>
                    <a:pt x="3931820" y="144062"/>
                  </a:lnTo>
                  <a:lnTo>
                    <a:pt x="3981685" y="158300"/>
                  </a:lnTo>
                  <a:lnTo>
                    <a:pt x="4031062" y="173156"/>
                  </a:lnTo>
                  <a:lnTo>
                    <a:pt x="4079938" y="188623"/>
                  </a:lnTo>
                  <a:lnTo>
                    <a:pt x="4128305" y="204692"/>
                  </a:lnTo>
                  <a:lnTo>
                    <a:pt x="4176150" y="221357"/>
                  </a:lnTo>
                  <a:lnTo>
                    <a:pt x="4223464" y="238611"/>
                  </a:lnTo>
                  <a:lnTo>
                    <a:pt x="4270235" y="256446"/>
                  </a:lnTo>
                  <a:lnTo>
                    <a:pt x="4316454" y="274856"/>
                  </a:lnTo>
                  <a:lnTo>
                    <a:pt x="4362108" y="293832"/>
                  </a:lnTo>
                  <a:lnTo>
                    <a:pt x="4407189" y="313369"/>
                  </a:lnTo>
                  <a:lnTo>
                    <a:pt x="4451685" y="333459"/>
                  </a:lnTo>
                  <a:lnTo>
                    <a:pt x="4495585" y="354094"/>
                  </a:lnTo>
                  <a:lnTo>
                    <a:pt x="4538880" y="375267"/>
                  </a:lnTo>
                  <a:lnTo>
                    <a:pt x="4581557" y="396972"/>
                  </a:lnTo>
                  <a:lnTo>
                    <a:pt x="4623608" y="419201"/>
                  </a:lnTo>
                  <a:lnTo>
                    <a:pt x="4665020" y="441947"/>
                  </a:lnTo>
                  <a:lnTo>
                    <a:pt x="4705783" y="465202"/>
                  </a:lnTo>
                  <a:lnTo>
                    <a:pt x="4745888" y="488960"/>
                  </a:lnTo>
                  <a:lnTo>
                    <a:pt x="4785322" y="513213"/>
                  </a:lnTo>
                  <a:lnTo>
                    <a:pt x="4824076" y="537955"/>
                  </a:lnTo>
                  <a:lnTo>
                    <a:pt x="4862139" y="563177"/>
                  </a:lnTo>
                  <a:lnTo>
                    <a:pt x="4899499" y="588873"/>
                  </a:lnTo>
                  <a:lnTo>
                    <a:pt x="4936148" y="615036"/>
                  </a:lnTo>
                  <a:lnTo>
                    <a:pt x="4972073" y="641658"/>
                  </a:lnTo>
                  <a:lnTo>
                    <a:pt x="5007265" y="668733"/>
                  </a:lnTo>
                  <a:lnTo>
                    <a:pt x="5041712" y="696252"/>
                  </a:lnTo>
                  <a:lnTo>
                    <a:pt x="5075404" y="724210"/>
                  </a:lnTo>
                  <a:lnTo>
                    <a:pt x="5108331" y="752598"/>
                  </a:lnTo>
                  <a:lnTo>
                    <a:pt x="5140481" y="781410"/>
                  </a:lnTo>
                  <a:lnTo>
                    <a:pt x="5171845" y="810638"/>
                  </a:lnTo>
                  <a:lnTo>
                    <a:pt x="5202411" y="840275"/>
                  </a:lnTo>
                  <a:lnTo>
                    <a:pt x="5232168" y="870314"/>
                  </a:lnTo>
                  <a:lnTo>
                    <a:pt x="5261107" y="900748"/>
                  </a:lnTo>
                  <a:lnTo>
                    <a:pt x="5289217" y="931570"/>
                  </a:lnTo>
                  <a:lnTo>
                    <a:pt x="5316486" y="962772"/>
                  </a:lnTo>
                  <a:lnTo>
                    <a:pt x="5342905" y="994348"/>
                  </a:lnTo>
                  <a:lnTo>
                    <a:pt x="5368462" y="1026289"/>
                  </a:lnTo>
                  <a:lnTo>
                    <a:pt x="5393148" y="1058589"/>
                  </a:lnTo>
                  <a:lnTo>
                    <a:pt x="5416950" y="1091242"/>
                  </a:lnTo>
                  <a:lnTo>
                    <a:pt x="5439860" y="1124238"/>
                  </a:lnTo>
                  <a:lnTo>
                    <a:pt x="5461865" y="1157573"/>
                  </a:lnTo>
                  <a:lnTo>
                    <a:pt x="5482956" y="1191237"/>
                  </a:lnTo>
                  <a:lnTo>
                    <a:pt x="5503122" y="1225224"/>
                  </a:lnTo>
                  <a:lnTo>
                    <a:pt x="5522353" y="1259527"/>
                  </a:lnTo>
                  <a:lnTo>
                    <a:pt x="5540636" y="1294139"/>
                  </a:lnTo>
                  <a:lnTo>
                    <a:pt x="5557963" y="1329053"/>
                  </a:lnTo>
                  <a:lnTo>
                    <a:pt x="5574322" y="1364260"/>
                  </a:lnTo>
                  <a:lnTo>
                    <a:pt x="5589702" y="1399755"/>
                  </a:lnTo>
                  <a:lnTo>
                    <a:pt x="5604094" y="1435530"/>
                  </a:lnTo>
                  <a:lnTo>
                    <a:pt x="5617486" y="1471577"/>
                  </a:lnTo>
                  <a:lnTo>
                    <a:pt x="5629868" y="1507890"/>
                  </a:lnTo>
                  <a:lnTo>
                    <a:pt x="5641229" y="1544461"/>
                  </a:lnTo>
                  <a:lnTo>
                    <a:pt x="5651558" y="1581284"/>
                  </a:lnTo>
                  <a:lnTo>
                    <a:pt x="5660845" y="1618351"/>
                  </a:lnTo>
                  <a:lnTo>
                    <a:pt x="5669080" y="1655654"/>
                  </a:lnTo>
                  <a:lnTo>
                    <a:pt x="5676251" y="1693187"/>
                  </a:lnTo>
                  <a:lnTo>
                    <a:pt x="5682348" y="1730943"/>
                  </a:lnTo>
                  <a:lnTo>
                    <a:pt x="5687360" y="1768914"/>
                  </a:lnTo>
                  <a:lnTo>
                    <a:pt x="5691277" y="1807093"/>
                  </a:lnTo>
                  <a:lnTo>
                    <a:pt x="5694088" y="1845473"/>
                  </a:lnTo>
                  <a:lnTo>
                    <a:pt x="5695782" y="1884047"/>
                  </a:lnTo>
                  <a:lnTo>
                    <a:pt x="5696350" y="1922808"/>
                  </a:lnTo>
                  <a:lnTo>
                    <a:pt x="5695782" y="1961568"/>
                  </a:lnTo>
                  <a:lnTo>
                    <a:pt x="5694088" y="2000142"/>
                  </a:lnTo>
                  <a:lnTo>
                    <a:pt x="5691277" y="2038522"/>
                  </a:lnTo>
                  <a:lnTo>
                    <a:pt x="5687360" y="2076701"/>
                  </a:lnTo>
                  <a:lnTo>
                    <a:pt x="5682348" y="2114672"/>
                  </a:lnTo>
                  <a:lnTo>
                    <a:pt x="5676251" y="2152428"/>
                  </a:lnTo>
                  <a:lnTo>
                    <a:pt x="5669080" y="2189961"/>
                  </a:lnTo>
                  <a:lnTo>
                    <a:pt x="5660845" y="2227265"/>
                  </a:lnTo>
                  <a:lnTo>
                    <a:pt x="5651558" y="2264331"/>
                  </a:lnTo>
                  <a:lnTo>
                    <a:pt x="5641229" y="2301154"/>
                  </a:lnTo>
                  <a:lnTo>
                    <a:pt x="5629868" y="2337725"/>
                  </a:lnTo>
                  <a:lnTo>
                    <a:pt x="5617486" y="2374038"/>
                  </a:lnTo>
                  <a:lnTo>
                    <a:pt x="5604094" y="2410086"/>
                  </a:lnTo>
                  <a:lnTo>
                    <a:pt x="5589702" y="2445860"/>
                  </a:lnTo>
                  <a:lnTo>
                    <a:pt x="5574322" y="2481355"/>
                  </a:lnTo>
                  <a:lnTo>
                    <a:pt x="5557963" y="2516563"/>
                  </a:lnTo>
                  <a:lnTo>
                    <a:pt x="5540636" y="2551476"/>
                  </a:lnTo>
                  <a:lnTo>
                    <a:pt x="5522353" y="2586088"/>
                  </a:lnTo>
                  <a:lnTo>
                    <a:pt x="5503122" y="2620391"/>
                  </a:lnTo>
                  <a:lnTo>
                    <a:pt x="5482956" y="2654378"/>
                  </a:lnTo>
                  <a:lnTo>
                    <a:pt x="5461865" y="2688043"/>
                  </a:lnTo>
                  <a:lnTo>
                    <a:pt x="5439860" y="2721377"/>
                  </a:lnTo>
                  <a:lnTo>
                    <a:pt x="5416950" y="2754374"/>
                  </a:lnTo>
                  <a:lnTo>
                    <a:pt x="5393148" y="2787026"/>
                  </a:lnTo>
                  <a:lnTo>
                    <a:pt x="5368462" y="2819326"/>
                  </a:lnTo>
                  <a:lnTo>
                    <a:pt x="5342905" y="2851268"/>
                  </a:lnTo>
                  <a:lnTo>
                    <a:pt x="5316486" y="2882843"/>
                  </a:lnTo>
                  <a:lnTo>
                    <a:pt x="5289217" y="2914045"/>
                  </a:lnTo>
                  <a:lnTo>
                    <a:pt x="5261107" y="2944867"/>
                  </a:lnTo>
                  <a:lnTo>
                    <a:pt x="5232168" y="2975301"/>
                  </a:lnTo>
                  <a:lnTo>
                    <a:pt x="5202411" y="3005340"/>
                  </a:lnTo>
                  <a:lnTo>
                    <a:pt x="5171845" y="3034978"/>
                  </a:lnTo>
                  <a:lnTo>
                    <a:pt x="5140481" y="3064206"/>
                  </a:lnTo>
                  <a:lnTo>
                    <a:pt x="5108331" y="3093017"/>
                  </a:lnTo>
                  <a:lnTo>
                    <a:pt x="5075404" y="3121406"/>
                  </a:lnTo>
                  <a:lnTo>
                    <a:pt x="5041712" y="3149363"/>
                  </a:lnTo>
                  <a:lnTo>
                    <a:pt x="5007265" y="3176883"/>
                  </a:lnTo>
                  <a:lnTo>
                    <a:pt x="4972073" y="3203957"/>
                  </a:lnTo>
                  <a:lnTo>
                    <a:pt x="4936148" y="3230579"/>
                  </a:lnTo>
                  <a:lnTo>
                    <a:pt x="4899499" y="3256742"/>
                  </a:lnTo>
                  <a:lnTo>
                    <a:pt x="4862139" y="3282438"/>
                  </a:lnTo>
                  <a:lnTo>
                    <a:pt x="4824076" y="3307661"/>
                  </a:lnTo>
                  <a:lnTo>
                    <a:pt x="4785322" y="3332402"/>
                  </a:lnTo>
                  <a:lnTo>
                    <a:pt x="4745888" y="3356655"/>
                  </a:lnTo>
                  <a:lnTo>
                    <a:pt x="4705783" y="3380413"/>
                  </a:lnTo>
                  <a:lnTo>
                    <a:pt x="4665020" y="3403669"/>
                  </a:lnTo>
                  <a:lnTo>
                    <a:pt x="4623608" y="3426414"/>
                  </a:lnTo>
                  <a:lnTo>
                    <a:pt x="4581557" y="3448643"/>
                  </a:lnTo>
                  <a:lnTo>
                    <a:pt x="4538880" y="3470348"/>
                  </a:lnTo>
                  <a:lnTo>
                    <a:pt x="4495585" y="3491521"/>
                  </a:lnTo>
                  <a:lnTo>
                    <a:pt x="4451685" y="3512156"/>
                  </a:lnTo>
                  <a:lnTo>
                    <a:pt x="4407189" y="3532246"/>
                  </a:lnTo>
                  <a:lnTo>
                    <a:pt x="4362108" y="3551783"/>
                  </a:lnTo>
                  <a:lnTo>
                    <a:pt x="4316454" y="3570759"/>
                  </a:lnTo>
                  <a:lnTo>
                    <a:pt x="4270235" y="3589169"/>
                  </a:lnTo>
                  <a:lnTo>
                    <a:pt x="4223464" y="3607004"/>
                  </a:lnTo>
                  <a:lnTo>
                    <a:pt x="4176150" y="3624258"/>
                  </a:lnTo>
                  <a:lnTo>
                    <a:pt x="4128305" y="3640923"/>
                  </a:lnTo>
                  <a:lnTo>
                    <a:pt x="4079938" y="3656993"/>
                  </a:lnTo>
                  <a:lnTo>
                    <a:pt x="4031062" y="3672459"/>
                  </a:lnTo>
                  <a:lnTo>
                    <a:pt x="3981685" y="3687315"/>
                  </a:lnTo>
                  <a:lnTo>
                    <a:pt x="3931820" y="3701554"/>
                  </a:lnTo>
                  <a:lnTo>
                    <a:pt x="3881476" y="3715168"/>
                  </a:lnTo>
                  <a:lnTo>
                    <a:pt x="3830664" y="3728150"/>
                  </a:lnTo>
                  <a:lnTo>
                    <a:pt x="3779395" y="3740493"/>
                  </a:lnTo>
                  <a:lnTo>
                    <a:pt x="3727679" y="3752190"/>
                  </a:lnTo>
                  <a:lnTo>
                    <a:pt x="3675528" y="3763234"/>
                  </a:lnTo>
                  <a:lnTo>
                    <a:pt x="3622951" y="3773618"/>
                  </a:lnTo>
                  <a:lnTo>
                    <a:pt x="3569959" y="3783334"/>
                  </a:lnTo>
                  <a:lnTo>
                    <a:pt x="3516564" y="3792375"/>
                  </a:lnTo>
                  <a:lnTo>
                    <a:pt x="3462775" y="3800734"/>
                  </a:lnTo>
                  <a:lnTo>
                    <a:pt x="3408603" y="3808403"/>
                  </a:lnTo>
                  <a:lnTo>
                    <a:pt x="3354059" y="3815377"/>
                  </a:lnTo>
                  <a:lnTo>
                    <a:pt x="3299154" y="3821647"/>
                  </a:lnTo>
                  <a:lnTo>
                    <a:pt x="3243898" y="3827206"/>
                  </a:lnTo>
                  <a:lnTo>
                    <a:pt x="3188301" y="3832047"/>
                  </a:lnTo>
                  <a:lnTo>
                    <a:pt x="3132376" y="3836163"/>
                  </a:lnTo>
                  <a:lnTo>
                    <a:pt x="3076131" y="3839547"/>
                  </a:lnTo>
                  <a:lnTo>
                    <a:pt x="3019578" y="3842191"/>
                  </a:lnTo>
                  <a:lnTo>
                    <a:pt x="2962727" y="3844089"/>
                  </a:lnTo>
                  <a:lnTo>
                    <a:pt x="2905589" y="3845233"/>
                  </a:lnTo>
                  <a:lnTo>
                    <a:pt x="2848175" y="3845616"/>
                  </a:lnTo>
                  <a:lnTo>
                    <a:pt x="2790760" y="3845233"/>
                  </a:lnTo>
                  <a:lnTo>
                    <a:pt x="2733622" y="3844089"/>
                  </a:lnTo>
                  <a:lnTo>
                    <a:pt x="2676772" y="3842191"/>
                  </a:lnTo>
                  <a:lnTo>
                    <a:pt x="2620218" y="3839547"/>
                  </a:lnTo>
                  <a:lnTo>
                    <a:pt x="2563974" y="3836163"/>
                  </a:lnTo>
                  <a:lnTo>
                    <a:pt x="2508048" y="3832047"/>
                  </a:lnTo>
                  <a:lnTo>
                    <a:pt x="2452451" y="3827206"/>
                  </a:lnTo>
                  <a:lnTo>
                    <a:pt x="2397195" y="3821647"/>
                  </a:lnTo>
                  <a:lnTo>
                    <a:pt x="2342290" y="3815377"/>
                  </a:lnTo>
                  <a:lnTo>
                    <a:pt x="2287746" y="3808403"/>
                  </a:lnTo>
                  <a:lnTo>
                    <a:pt x="2233574" y="3800734"/>
                  </a:lnTo>
                  <a:lnTo>
                    <a:pt x="2179785" y="3792375"/>
                  </a:lnTo>
                  <a:lnTo>
                    <a:pt x="2126390" y="3783334"/>
                  </a:lnTo>
                  <a:lnTo>
                    <a:pt x="2073398" y="3773618"/>
                  </a:lnTo>
                  <a:lnTo>
                    <a:pt x="2020822" y="3763234"/>
                  </a:lnTo>
                  <a:lnTo>
                    <a:pt x="1968670" y="3752190"/>
                  </a:lnTo>
                  <a:lnTo>
                    <a:pt x="1916954" y="3740493"/>
                  </a:lnTo>
                  <a:lnTo>
                    <a:pt x="1865685" y="3728150"/>
                  </a:lnTo>
                  <a:lnTo>
                    <a:pt x="1814873" y="3715168"/>
                  </a:lnTo>
                  <a:lnTo>
                    <a:pt x="1764529" y="3701554"/>
                  </a:lnTo>
                  <a:lnTo>
                    <a:pt x="1714664" y="3687315"/>
                  </a:lnTo>
                  <a:lnTo>
                    <a:pt x="1665287" y="3672459"/>
                  </a:lnTo>
                  <a:lnTo>
                    <a:pt x="1616411" y="3656993"/>
                  </a:lnTo>
                  <a:lnTo>
                    <a:pt x="1568044" y="3640923"/>
                  </a:lnTo>
                  <a:lnTo>
                    <a:pt x="1520199" y="3624258"/>
                  </a:lnTo>
                  <a:lnTo>
                    <a:pt x="1472885" y="3607004"/>
                  </a:lnTo>
                  <a:lnTo>
                    <a:pt x="1426114" y="3589169"/>
                  </a:lnTo>
                  <a:lnTo>
                    <a:pt x="1379896" y="3570759"/>
                  </a:lnTo>
                  <a:lnTo>
                    <a:pt x="1334241" y="3551783"/>
                  </a:lnTo>
                  <a:lnTo>
                    <a:pt x="1289160" y="3532246"/>
                  </a:lnTo>
                  <a:lnTo>
                    <a:pt x="1244664" y="3512156"/>
                  </a:lnTo>
                  <a:lnTo>
                    <a:pt x="1200764" y="3491521"/>
                  </a:lnTo>
                  <a:lnTo>
                    <a:pt x="1157469" y="3470348"/>
                  </a:lnTo>
                  <a:lnTo>
                    <a:pt x="1114792" y="3448643"/>
                  </a:lnTo>
                  <a:lnTo>
                    <a:pt x="1072742" y="3426414"/>
                  </a:lnTo>
                  <a:lnTo>
                    <a:pt x="1031329" y="3403669"/>
                  </a:lnTo>
                  <a:lnTo>
                    <a:pt x="990566" y="3380413"/>
                  </a:lnTo>
                  <a:lnTo>
                    <a:pt x="950461" y="3356655"/>
                  </a:lnTo>
                  <a:lnTo>
                    <a:pt x="911027" y="3332402"/>
                  </a:lnTo>
                  <a:lnTo>
                    <a:pt x="872273" y="3307661"/>
                  </a:lnTo>
                  <a:lnTo>
                    <a:pt x="834211" y="3282438"/>
                  </a:lnTo>
                  <a:lnTo>
                    <a:pt x="796850" y="3256742"/>
                  </a:lnTo>
                  <a:lnTo>
                    <a:pt x="760201" y="3230579"/>
                  </a:lnTo>
                  <a:lnTo>
                    <a:pt x="724276" y="3203957"/>
                  </a:lnTo>
                  <a:lnTo>
                    <a:pt x="689084" y="3176883"/>
                  </a:lnTo>
                  <a:lnTo>
                    <a:pt x="654637" y="3149363"/>
                  </a:lnTo>
                  <a:lnTo>
                    <a:pt x="620945" y="3121406"/>
                  </a:lnTo>
                  <a:lnTo>
                    <a:pt x="588018" y="3093017"/>
                  </a:lnTo>
                  <a:lnTo>
                    <a:pt x="555868" y="3064206"/>
                  </a:lnTo>
                  <a:lnTo>
                    <a:pt x="524504" y="3034978"/>
                  </a:lnTo>
                  <a:lnTo>
                    <a:pt x="493939" y="3005340"/>
                  </a:lnTo>
                  <a:lnTo>
                    <a:pt x="464181" y="2975301"/>
                  </a:lnTo>
                  <a:lnTo>
                    <a:pt x="435242" y="2944867"/>
                  </a:lnTo>
                  <a:lnTo>
                    <a:pt x="407132" y="2914045"/>
                  </a:lnTo>
                  <a:lnTo>
                    <a:pt x="379863" y="2882843"/>
                  </a:lnTo>
                  <a:lnTo>
                    <a:pt x="353444" y="2851268"/>
                  </a:lnTo>
                  <a:lnTo>
                    <a:pt x="327887" y="2819326"/>
                  </a:lnTo>
                  <a:lnTo>
                    <a:pt x="303202" y="2787026"/>
                  </a:lnTo>
                  <a:lnTo>
                    <a:pt x="279399" y="2754374"/>
                  </a:lnTo>
                  <a:lnTo>
                    <a:pt x="256489" y="2721377"/>
                  </a:lnTo>
                  <a:lnTo>
                    <a:pt x="234484" y="2688043"/>
                  </a:lnTo>
                  <a:lnTo>
                    <a:pt x="213393" y="2654378"/>
                  </a:lnTo>
                  <a:lnTo>
                    <a:pt x="193227" y="2620391"/>
                  </a:lnTo>
                  <a:lnTo>
                    <a:pt x="173997" y="2586088"/>
                  </a:lnTo>
                  <a:lnTo>
                    <a:pt x="155713" y="2551476"/>
                  </a:lnTo>
                  <a:lnTo>
                    <a:pt x="138386" y="2516563"/>
                  </a:lnTo>
                  <a:lnTo>
                    <a:pt x="122027" y="2481355"/>
                  </a:lnTo>
                  <a:lnTo>
                    <a:pt x="106647" y="2445860"/>
                  </a:lnTo>
                  <a:lnTo>
                    <a:pt x="92255" y="2410086"/>
                  </a:lnTo>
                  <a:lnTo>
                    <a:pt x="78863" y="2374038"/>
                  </a:lnTo>
                  <a:lnTo>
                    <a:pt x="66481" y="2337725"/>
                  </a:lnTo>
                  <a:lnTo>
                    <a:pt x="55120" y="2301154"/>
                  </a:lnTo>
                  <a:lnTo>
                    <a:pt x="44791" y="2264331"/>
                  </a:lnTo>
                  <a:lnTo>
                    <a:pt x="35504" y="2227265"/>
                  </a:lnTo>
                  <a:lnTo>
                    <a:pt x="27269" y="2189961"/>
                  </a:lnTo>
                  <a:lnTo>
                    <a:pt x="20098" y="2152428"/>
                  </a:lnTo>
                  <a:lnTo>
                    <a:pt x="14001" y="2114672"/>
                  </a:lnTo>
                  <a:lnTo>
                    <a:pt x="8989" y="2076701"/>
                  </a:lnTo>
                  <a:lnTo>
                    <a:pt x="5072" y="2038522"/>
                  </a:lnTo>
                  <a:lnTo>
                    <a:pt x="2261" y="2000142"/>
                  </a:lnTo>
                  <a:lnTo>
                    <a:pt x="567" y="1961568"/>
                  </a:lnTo>
                  <a:lnTo>
                    <a:pt x="0" y="1922808"/>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 name="Google Shape;107;p5"/>
          <p:cNvSpPr txBox="1"/>
          <p:nvPr/>
        </p:nvSpPr>
        <p:spPr>
          <a:xfrm>
            <a:off x="2049269" y="1304035"/>
            <a:ext cx="5045710" cy="357632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Artificial Intelligence</a:t>
            </a:r>
            <a:endParaRPr sz="2400">
              <a:solidFill>
                <a:schemeClr val="dk1"/>
              </a:solidFill>
              <a:latin typeface="Arial"/>
              <a:ea typeface="Arial"/>
              <a:cs typeface="Arial"/>
              <a:sym typeface="Arial"/>
            </a:endParaRPr>
          </a:p>
          <a:p>
            <a:pPr indent="0" lvl="0" marL="1228090" marR="1219200" rtl="0" algn="ctr">
              <a:lnSpc>
                <a:spcPct val="171700"/>
              </a:lnSpc>
              <a:spcBef>
                <a:spcPts val="20"/>
              </a:spcBef>
              <a:spcAft>
                <a:spcPts val="0"/>
              </a:spcAft>
              <a:buNone/>
            </a:pPr>
            <a:r>
              <a:rPr b="1" lang="en-US" sz="2400">
                <a:solidFill>
                  <a:schemeClr val="dk1"/>
                </a:solidFill>
                <a:latin typeface="Arial"/>
                <a:ea typeface="Arial"/>
                <a:cs typeface="Arial"/>
                <a:sym typeface="Arial"/>
              </a:rPr>
              <a:t>Machine Learning  Brain-Inspired</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70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2900">
              <a:solidFill>
                <a:schemeClr val="dk1"/>
              </a:solidFill>
              <a:latin typeface="Arial"/>
              <a:ea typeface="Arial"/>
              <a:cs typeface="Arial"/>
              <a:sym typeface="Arial"/>
            </a:endParaRPr>
          </a:p>
          <a:p>
            <a:pPr indent="0" lvl="0" marL="12700" marR="5080" rtl="0" algn="just">
              <a:lnSpc>
                <a:spcPct val="100400"/>
              </a:lnSpc>
              <a:spcBef>
                <a:spcPts val="0"/>
              </a:spcBef>
              <a:spcAft>
                <a:spcPts val="0"/>
              </a:spcAft>
              <a:buNone/>
            </a:pPr>
            <a:r>
              <a:rPr lang="en-US" sz="2400">
                <a:solidFill>
                  <a:schemeClr val="dk1"/>
                </a:solidFill>
                <a:latin typeface="Arial"/>
                <a:ea typeface="Arial"/>
                <a:cs typeface="Arial"/>
                <a:sym typeface="Arial"/>
              </a:rPr>
              <a:t>An algorithm that takes its basic  functionality from our understanding  of how the brain operates</a:t>
            </a:r>
            <a:endParaRPr sz="2400">
              <a:solidFill>
                <a:schemeClr val="dk1"/>
              </a:solidFill>
              <a:latin typeface="Arial"/>
              <a:ea typeface="Arial"/>
              <a:cs typeface="Arial"/>
              <a:sym typeface="Arial"/>
            </a:endParaRPr>
          </a:p>
        </p:txBody>
      </p:sp>
      <p:sp>
        <p:nvSpPr>
          <p:cNvPr id="108" name="Google Shape;108;p5"/>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09" name="Google Shape;109;p5"/>
          <p:cNvSpPr txBox="1"/>
          <p:nvPr>
            <p:ph type="title"/>
          </p:nvPr>
        </p:nvSpPr>
        <p:spPr>
          <a:xfrm>
            <a:off x="1003300" y="188467"/>
            <a:ext cx="7138034"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Brain-Inspired Machine Learning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0"/>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Activation Functions</a:t>
            </a:r>
            <a:endParaRPr/>
          </a:p>
        </p:txBody>
      </p:sp>
      <p:sp>
        <p:nvSpPr>
          <p:cNvPr id="1554" name="Google Shape;1554;p50"/>
          <p:cNvSpPr txBox="1"/>
          <p:nvPr>
            <p:ph idx="1" type="body"/>
          </p:nvPr>
        </p:nvSpPr>
        <p:spPr>
          <a:xfrm>
            <a:off x="190525" y="2028360"/>
            <a:ext cx="8554085" cy="4154984"/>
          </a:xfrm>
          <a:prstGeom prst="rect">
            <a:avLst/>
          </a:prstGeom>
          <a:noFill/>
          <a:ln>
            <a:noFill/>
          </a:ln>
        </p:spPr>
        <p:txBody>
          <a:bodyPr anchorCtr="0" anchor="t" bIns="0" lIns="0" spcFirstLastPara="1" rIns="0" wrap="square" tIns="0">
            <a:spAutoFit/>
          </a:bodyPr>
          <a:lstStyle/>
          <a:p>
            <a:pPr indent="-285750" lvl="0" marL="285750" rtl="0" algn="l">
              <a:spcBef>
                <a:spcPts val="0"/>
              </a:spcBef>
              <a:spcAft>
                <a:spcPts val="0"/>
              </a:spcAft>
              <a:buClr>
                <a:schemeClr val="dk1"/>
              </a:buClr>
              <a:buSzPts val="1800"/>
              <a:buFont typeface="Arial"/>
              <a:buChar char="•"/>
            </a:pPr>
            <a:r>
              <a:rPr lang="en-US"/>
              <a:t>The choice of activation function in the hidden layer will control how well the network model learns the training dataset. The choice of activation function in the output layer will define the type of predictions the model can make.</a:t>
            </a:r>
            <a:endParaRPr/>
          </a:p>
          <a:p>
            <a:pPr indent="0" lvl="0" marL="0" rtl="0" algn="l">
              <a:spcBef>
                <a:spcPts val="0"/>
              </a:spcBef>
              <a:spcAft>
                <a:spcPts val="0"/>
              </a:spcAft>
              <a:buNone/>
            </a:pPr>
            <a:r>
              <a:t/>
            </a:r>
            <a:endParaRPr/>
          </a:p>
          <a:p>
            <a:pPr indent="-285750" lvl="0" marL="285750" rtl="0" algn="l">
              <a:spcBef>
                <a:spcPts val="0"/>
              </a:spcBef>
              <a:spcAft>
                <a:spcPts val="0"/>
              </a:spcAft>
              <a:buClr>
                <a:schemeClr val="dk1"/>
              </a:buClr>
              <a:buSzPts val="1800"/>
              <a:buFont typeface="Arial"/>
              <a:buChar char="•"/>
            </a:pPr>
            <a:r>
              <a:rPr lang="en-US"/>
              <a:t>Sometimes the activation function is called a “</a:t>
            </a:r>
            <a:r>
              <a:rPr i="1" lang="en-US"/>
              <a:t>transfer function</a:t>
            </a:r>
            <a:r>
              <a:rPr lang="en-US"/>
              <a:t>.”</a:t>
            </a:r>
            <a:endParaRPr/>
          </a:p>
          <a:p>
            <a:pPr indent="-285750" lvl="0" marL="285750" rtl="0" algn="l">
              <a:spcBef>
                <a:spcPts val="0"/>
              </a:spcBef>
              <a:spcAft>
                <a:spcPts val="0"/>
              </a:spcAft>
              <a:buClr>
                <a:schemeClr val="dk1"/>
              </a:buClr>
              <a:buSzPts val="1800"/>
              <a:buFont typeface="Arial"/>
              <a:buChar char="•"/>
            </a:pPr>
            <a:r>
              <a:rPr lang="en-US"/>
              <a:t> If the output range of the activation function is limited, then it may be called a “</a:t>
            </a:r>
            <a:r>
              <a:rPr i="1" lang="en-US"/>
              <a:t>squashing function</a:t>
            </a:r>
            <a:r>
              <a:rPr lang="en-US"/>
              <a:t>.” </a:t>
            </a:r>
            <a:endParaRPr/>
          </a:p>
          <a:p>
            <a:pPr indent="-285750" lvl="0" marL="285750" rtl="0" algn="l">
              <a:spcBef>
                <a:spcPts val="0"/>
              </a:spcBef>
              <a:spcAft>
                <a:spcPts val="0"/>
              </a:spcAft>
              <a:buClr>
                <a:schemeClr val="dk1"/>
              </a:buClr>
              <a:buSzPts val="1800"/>
              <a:buFont typeface="Arial"/>
              <a:buChar char="•"/>
            </a:pPr>
            <a:r>
              <a:rPr lang="en-US"/>
              <a:t>Many activation functions are nonlinear and may be referred to as the “</a:t>
            </a:r>
            <a:r>
              <a:rPr i="1" lang="en-US"/>
              <a:t>nonlinearity</a:t>
            </a:r>
            <a:r>
              <a:rPr lang="en-US"/>
              <a:t>” in the layer or the network design.</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The activation function is used within or after the internal processing of each node in the network, although networks are designed to use the same activation function for all nodes in a 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5" name="Google Shape;1555;p50"/>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51"/>
          <p:cNvSpPr txBox="1"/>
          <p:nvPr>
            <p:ph type="title"/>
          </p:nvPr>
        </p:nvSpPr>
        <p:spPr>
          <a:xfrm>
            <a:off x="2201100" y="188467"/>
            <a:ext cx="4741799" cy="5740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Activation Functions</a:t>
            </a:r>
            <a:endParaRPr/>
          </a:p>
        </p:txBody>
      </p:sp>
      <p:sp>
        <p:nvSpPr>
          <p:cNvPr id="1561" name="Google Shape;1561;p51"/>
          <p:cNvSpPr txBox="1"/>
          <p:nvPr>
            <p:ph idx="1" type="body"/>
          </p:nvPr>
        </p:nvSpPr>
        <p:spPr>
          <a:xfrm>
            <a:off x="190525" y="2028360"/>
            <a:ext cx="8554085" cy="3600986"/>
          </a:xfrm>
          <a:prstGeom prst="rect">
            <a:avLst/>
          </a:prstGeom>
          <a:noFill/>
          <a:ln>
            <a:noFill/>
          </a:ln>
        </p:spPr>
        <p:txBody>
          <a:bodyPr anchorCtr="0" anchor="t" bIns="0" lIns="0" spcFirstLastPara="1" rIns="0" wrap="square" tIns="0">
            <a:spAutoFit/>
          </a:bodyPr>
          <a:lstStyle/>
          <a:p>
            <a:pPr indent="-285750" lvl="0" marL="285750" rtl="0" algn="l">
              <a:spcBef>
                <a:spcPts val="0"/>
              </a:spcBef>
              <a:spcAft>
                <a:spcPts val="0"/>
              </a:spcAft>
              <a:buClr>
                <a:schemeClr val="dk1"/>
              </a:buClr>
              <a:buSzPts val="1800"/>
              <a:buFont typeface="Arial"/>
              <a:buChar char="•"/>
            </a:pPr>
            <a:r>
              <a:rPr lang="en-US"/>
              <a:t>A network may have three types of layers: input layers that take raw input from the domain, </a:t>
            </a:r>
            <a:r>
              <a:rPr b="1" lang="en-US"/>
              <a:t>hidden layers</a:t>
            </a:r>
            <a:r>
              <a:rPr lang="en-US"/>
              <a:t> that take input from another layer and pass output to another layer, and </a:t>
            </a:r>
            <a:r>
              <a:rPr b="1" lang="en-US"/>
              <a:t>output layers</a:t>
            </a:r>
            <a:r>
              <a:rPr lang="en-US"/>
              <a:t> that make a prediction.</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All hidden layers typically use the same activation function. </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The output layer will typically use a different activation function from the hidden layers and is dependent upon the type of prediction required by the model.</a:t>
            </a:r>
            <a:endParaRPr/>
          </a:p>
          <a:p>
            <a:pPr indent="-171450" lvl="0" marL="285750" rtl="0" algn="l">
              <a:spcBef>
                <a:spcPts val="0"/>
              </a:spcBef>
              <a:spcAft>
                <a:spcPts val="0"/>
              </a:spcAft>
              <a:buClr>
                <a:schemeClr val="dk1"/>
              </a:buClr>
              <a:buSzPts val="1800"/>
              <a:buFont typeface="Arial"/>
              <a:buNone/>
            </a:pPr>
            <a:r>
              <a:t/>
            </a:r>
            <a:endParaRPr/>
          </a:p>
          <a:p>
            <a:pPr indent="-285750" lvl="0" marL="285750" rtl="0" algn="l">
              <a:spcBef>
                <a:spcPts val="0"/>
              </a:spcBef>
              <a:spcAft>
                <a:spcPts val="0"/>
              </a:spcAft>
              <a:buClr>
                <a:schemeClr val="dk1"/>
              </a:buClr>
              <a:buSzPts val="1800"/>
              <a:buFont typeface="Arial"/>
              <a:buChar char="•"/>
            </a:pPr>
            <a:r>
              <a:rPr lang="en-US"/>
              <a:t>Activation functions are also typically differentiable, meaning the first-order derivative can be calculated for a given input value. This is required given that neural networks are typically trained using the backpropagation of error algorithm that requires the derivative of prediction error in order to update the weights of the model.</a:t>
            </a:r>
            <a:endParaRPr/>
          </a:p>
        </p:txBody>
      </p:sp>
      <p:sp>
        <p:nvSpPr>
          <p:cNvPr id="1562" name="Google Shape;1562;p51"/>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52"/>
          <p:cNvSpPr txBox="1"/>
          <p:nvPr>
            <p:ph type="title"/>
          </p:nvPr>
        </p:nvSpPr>
        <p:spPr>
          <a:xfrm>
            <a:off x="1371600" y="228600"/>
            <a:ext cx="6409500"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Activation for Hidden Layers</a:t>
            </a:r>
            <a:endParaRPr/>
          </a:p>
        </p:txBody>
      </p:sp>
      <p:sp>
        <p:nvSpPr>
          <p:cNvPr id="1568" name="Google Shape;1568;p52"/>
          <p:cNvSpPr txBox="1"/>
          <p:nvPr>
            <p:ph idx="1" type="body"/>
          </p:nvPr>
        </p:nvSpPr>
        <p:spPr>
          <a:xfrm>
            <a:off x="190525" y="2028360"/>
            <a:ext cx="8554085" cy="553997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 hidden layer in a neural network is a layer that receives input from another layer (such as another hidden layer or an input layer) and provides output to another layer (such as another hidden layer or an output layer).</a:t>
            </a:r>
            <a:endParaRPr/>
          </a:p>
          <a:p>
            <a:pPr indent="0" lvl="0" marL="0" rtl="0" algn="l">
              <a:spcBef>
                <a:spcPts val="0"/>
              </a:spcBef>
              <a:spcAft>
                <a:spcPts val="0"/>
              </a:spcAft>
              <a:buNone/>
            </a:pPr>
            <a:r>
              <a:rPr lang="en-US"/>
              <a:t> A neural network may have zero or more hidden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Typically, a differentiable nonlinear activation function is used in the hidden layers of a neural network. This allows the model to learn more complex functions than a network trained using a linear activation function.:</a:t>
            </a:r>
            <a:endParaRPr/>
          </a:p>
          <a:p>
            <a:pPr indent="0" lvl="0" marL="0" rtl="0" algn="l">
              <a:spcBef>
                <a:spcPts val="0"/>
              </a:spcBef>
              <a:spcAft>
                <a:spcPts val="0"/>
              </a:spcAft>
              <a:buNone/>
            </a:pPr>
            <a:r>
              <a:t/>
            </a:r>
            <a:endParaRPr/>
          </a:p>
          <a:p>
            <a:pPr indent="-285750" lvl="0" marL="285750" rtl="0" algn="l">
              <a:spcBef>
                <a:spcPts val="0"/>
              </a:spcBef>
              <a:spcAft>
                <a:spcPts val="0"/>
              </a:spcAft>
              <a:buClr>
                <a:schemeClr val="dk1"/>
              </a:buClr>
              <a:buSzPts val="1800"/>
              <a:buFont typeface="Arial"/>
              <a:buChar char="•"/>
            </a:pPr>
            <a:r>
              <a:rPr b="1" lang="en-US"/>
              <a:t>ReLU Hidden Layer Activation Function</a:t>
            </a:r>
            <a:endParaRPr/>
          </a:p>
          <a:p>
            <a:pPr indent="-285750" lvl="0" marL="285750" rtl="0" algn="l">
              <a:spcBef>
                <a:spcPts val="0"/>
              </a:spcBef>
              <a:spcAft>
                <a:spcPts val="0"/>
              </a:spcAft>
              <a:buClr>
                <a:schemeClr val="dk1"/>
              </a:buClr>
              <a:buSzPts val="1800"/>
              <a:buFont typeface="Arial"/>
              <a:buChar char="•"/>
            </a:pPr>
            <a:r>
              <a:rPr lang="en-US"/>
              <a:t>It is common because it is both simple to implement and effective at overcoming the limitations of other previously popular activation functions, such as Sigmoid and Tanh. </a:t>
            </a:r>
            <a:endParaRPr/>
          </a:p>
          <a:p>
            <a:pPr indent="-285750" lvl="0" marL="285750" rtl="0" algn="l">
              <a:spcBef>
                <a:spcPts val="0"/>
              </a:spcBef>
              <a:spcAft>
                <a:spcPts val="0"/>
              </a:spcAft>
              <a:buClr>
                <a:schemeClr val="dk1"/>
              </a:buClr>
              <a:buSzPts val="1800"/>
              <a:buFont typeface="Arial"/>
              <a:buChar char="•"/>
            </a:pPr>
            <a:r>
              <a:rPr lang="en-US"/>
              <a:t>it is less susceptible to </a:t>
            </a:r>
            <a:r>
              <a:rPr lang="en-US" u="sng">
                <a:solidFill>
                  <a:schemeClr val="hlink"/>
                </a:solidFill>
                <a:hlinkClick r:id="rId3"/>
              </a:rPr>
              <a:t>vanishing gradients</a:t>
            </a:r>
            <a:r>
              <a:rPr lang="en-US"/>
              <a:t> that prevent deep models from being trained, although it can suffer from other problems like saturated or “</a:t>
            </a:r>
            <a:r>
              <a:rPr i="1" lang="en-US"/>
              <a:t>dead</a:t>
            </a:r>
            <a:r>
              <a:rPr lang="en-US"/>
              <a:t>” units.</a:t>
            </a:r>
            <a:endParaRPr/>
          </a:p>
          <a:p>
            <a:pPr indent="-285750" lvl="0" marL="285750" rtl="0" algn="l">
              <a:spcBef>
                <a:spcPts val="0"/>
              </a:spcBef>
              <a:spcAft>
                <a:spcPts val="0"/>
              </a:spcAft>
              <a:buClr>
                <a:schemeClr val="dk1"/>
              </a:buClr>
              <a:buSzPts val="1800"/>
              <a:buFont typeface="Arial"/>
              <a:buChar char="•"/>
            </a:pPr>
            <a:r>
              <a:rPr lang="en-US"/>
              <a:t>The ReLU function is calculated as follows:</a:t>
            </a:r>
            <a:endParaRPr/>
          </a:p>
          <a:p>
            <a:pPr indent="-285750" lvl="0" marL="285750" rtl="0" algn="l">
              <a:spcBef>
                <a:spcPts val="0"/>
              </a:spcBef>
              <a:spcAft>
                <a:spcPts val="0"/>
              </a:spcAft>
              <a:buClr>
                <a:schemeClr val="dk1"/>
              </a:buClr>
              <a:buSzPts val="1800"/>
              <a:buFont typeface="Arial"/>
              <a:buChar char="•"/>
            </a:pPr>
            <a:r>
              <a:rPr lang="en-US"/>
              <a:t>max(0.0, x)</a:t>
            </a:r>
            <a:endParaRPr/>
          </a:p>
          <a:p>
            <a:pPr indent="-285750" lvl="0" marL="285750" rtl="0" algn="l">
              <a:spcBef>
                <a:spcPts val="0"/>
              </a:spcBef>
              <a:spcAft>
                <a:spcPts val="0"/>
              </a:spcAft>
              <a:buClr>
                <a:schemeClr val="dk1"/>
              </a:buClr>
              <a:buSzPts val="1800"/>
              <a:buFont typeface="Arial"/>
              <a:buChar char="•"/>
            </a:pPr>
            <a:r>
              <a:rPr lang="en-US"/>
              <a:t>This means that if the input value (x) is negative, then a value 0.0 is returned, otherwise, the value is returned.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69" name="Google Shape;1569;p52"/>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53"/>
          <p:cNvSpPr txBox="1"/>
          <p:nvPr>
            <p:ph type="title"/>
          </p:nvPr>
        </p:nvSpPr>
        <p:spPr>
          <a:xfrm>
            <a:off x="685800" y="188467"/>
            <a:ext cx="7620000"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Output Activation Functions</a:t>
            </a:r>
            <a:endParaRPr/>
          </a:p>
        </p:txBody>
      </p:sp>
      <p:sp>
        <p:nvSpPr>
          <p:cNvPr id="1575" name="Google Shape;1575;p53"/>
          <p:cNvSpPr txBox="1"/>
          <p:nvPr>
            <p:ph idx="1" type="body"/>
          </p:nvPr>
        </p:nvSpPr>
        <p:spPr>
          <a:xfrm>
            <a:off x="190525" y="2028360"/>
            <a:ext cx="8554085" cy="526297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Linear Output Activation Function</a:t>
            </a:r>
            <a:endParaRPr/>
          </a:p>
          <a:p>
            <a:pPr indent="0" lvl="0" marL="0" rtl="0" algn="l">
              <a:spcBef>
                <a:spcPts val="0"/>
              </a:spcBef>
              <a:spcAft>
                <a:spcPts val="0"/>
              </a:spcAft>
              <a:buNone/>
            </a:pPr>
            <a:r>
              <a:rPr lang="en-US"/>
              <a:t>The linear activation function is also called “</a:t>
            </a:r>
            <a:r>
              <a:rPr i="1" lang="en-US"/>
              <a:t>identity</a:t>
            </a:r>
            <a:r>
              <a:rPr lang="en-US"/>
              <a:t>” (multiplied by 1.0) or “</a:t>
            </a:r>
            <a:r>
              <a:rPr i="1" lang="en-US"/>
              <a:t>no activation</a:t>
            </a:r>
            <a:r>
              <a:rPr lang="en-US"/>
              <a:t>.”</a:t>
            </a:r>
            <a:endParaRPr/>
          </a:p>
          <a:p>
            <a:pPr indent="0" lvl="0" marL="0" rtl="0" algn="l">
              <a:spcBef>
                <a:spcPts val="0"/>
              </a:spcBef>
              <a:spcAft>
                <a:spcPts val="0"/>
              </a:spcAft>
              <a:buNone/>
            </a:pPr>
            <a:r>
              <a:rPr lang="en-US"/>
              <a:t>This is because the linear activation function does not change the weighted sum of the input in any way and instead returns the value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Sigmoid Output Activation Function</a:t>
            </a:r>
            <a:endParaRPr/>
          </a:p>
          <a:p>
            <a:pPr indent="-285750" lvl="0" marL="285750" rtl="0" algn="l">
              <a:spcBef>
                <a:spcPts val="0"/>
              </a:spcBef>
              <a:spcAft>
                <a:spcPts val="0"/>
              </a:spcAft>
              <a:buClr>
                <a:schemeClr val="dk1"/>
              </a:buClr>
              <a:buSzPts val="1800"/>
              <a:buFont typeface="Calibri"/>
              <a:buChar char="-"/>
            </a:pPr>
            <a:r>
              <a:rPr lang="en-US"/>
              <a:t>Target labels used to train a model with a sigmoid activation function in the output layer will have the values 0 or 1.</a:t>
            </a:r>
            <a:endParaRPr/>
          </a:p>
          <a:p>
            <a:pPr indent="-171450" lvl="0" marL="285750" rtl="0" algn="l">
              <a:spcBef>
                <a:spcPts val="0"/>
              </a:spcBef>
              <a:spcAft>
                <a:spcPts val="0"/>
              </a:spcAft>
              <a:buClr>
                <a:schemeClr val="dk1"/>
              </a:buClr>
              <a:buSzPts val="1800"/>
              <a:buFont typeface="Calibri"/>
              <a:buNone/>
            </a:pPr>
            <a:r>
              <a:t/>
            </a:r>
            <a:endParaRPr/>
          </a:p>
          <a:p>
            <a:pPr indent="0" lvl="0" marL="0" rtl="0" algn="l">
              <a:spcBef>
                <a:spcPts val="0"/>
              </a:spcBef>
              <a:spcAft>
                <a:spcPts val="0"/>
              </a:spcAft>
              <a:buNone/>
            </a:pPr>
            <a:r>
              <a:rPr b="1" lang="en-US"/>
              <a:t>Softmax Output Activation Function</a:t>
            </a:r>
            <a:endParaRPr/>
          </a:p>
          <a:p>
            <a:pPr indent="0" lvl="0" marL="0" rtl="0" algn="l">
              <a:spcBef>
                <a:spcPts val="0"/>
              </a:spcBef>
              <a:spcAft>
                <a:spcPts val="0"/>
              </a:spcAft>
              <a:buNone/>
            </a:pPr>
            <a:r>
              <a:rPr lang="en-US"/>
              <a:t>The softmax function outputs a vector of values that sum to 1.0 that can be interpreted as probabilities of class membership.</a:t>
            </a:r>
            <a:endParaRPr/>
          </a:p>
          <a:p>
            <a:pPr indent="-285750" lvl="0" marL="285750" rtl="0" algn="l">
              <a:spcBef>
                <a:spcPts val="0"/>
              </a:spcBef>
              <a:spcAft>
                <a:spcPts val="0"/>
              </a:spcAft>
              <a:buClr>
                <a:schemeClr val="dk1"/>
              </a:buClr>
              <a:buSzPts val="1800"/>
              <a:buFont typeface="Calibri"/>
              <a:buChar char="-"/>
            </a:pPr>
            <a:r>
              <a:rPr lang="en-US"/>
              <a:t>As such, the input to the function is a vector of real values and the output is a vector of the same length with values that sum to 1.0 like probabilities.</a:t>
            </a:r>
            <a:endParaRPr/>
          </a:p>
          <a:p>
            <a:pPr indent="-171450" lvl="0" marL="285750" rtl="0" algn="l">
              <a:spcBef>
                <a:spcPts val="0"/>
              </a:spcBef>
              <a:spcAft>
                <a:spcPts val="0"/>
              </a:spcAft>
              <a:buClr>
                <a:schemeClr val="dk1"/>
              </a:buClr>
              <a:buSzPts val="1800"/>
              <a:buFont typeface="Calibri"/>
              <a:buNone/>
            </a:pPr>
            <a:r>
              <a:t/>
            </a:r>
            <a:endParaRPr b="1"/>
          </a:p>
          <a:p>
            <a:pPr indent="-171450" lvl="0" marL="285750" rtl="0" algn="l">
              <a:spcBef>
                <a:spcPts val="0"/>
              </a:spcBef>
              <a:spcAft>
                <a:spcPts val="0"/>
              </a:spcAft>
              <a:buClr>
                <a:schemeClr val="dk1"/>
              </a:buClr>
              <a:buSzPts val="1800"/>
              <a:buFont typeface="Calibri"/>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6" name="Google Shape;1576;p53"/>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54"/>
          <p:cNvSpPr txBox="1"/>
          <p:nvPr/>
        </p:nvSpPr>
        <p:spPr>
          <a:xfrm>
            <a:off x="1074388" y="1105915"/>
            <a:ext cx="695452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filters	input fmaps	output fmaps</a:t>
            </a:r>
            <a:endParaRPr sz="2400">
              <a:solidFill>
                <a:schemeClr val="dk1"/>
              </a:solidFill>
              <a:latin typeface="Arial"/>
              <a:ea typeface="Arial"/>
              <a:cs typeface="Arial"/>
              <a:sym typeface="Arial"/>
            </a:endParaRPr>
          </a:p>
        </p:txBody>
      </p:sp>
      <p:grpSp>
        <p:nvGrpSpPr>
          <p:cNvPr id="1582" name="Google Shape;1582;p54"/>
          <p:cNvGrpSpPr/>
          <p:nvPr/>
        </p:nvGrpSpPr>
        <p:grpSpPr>
          <a:xfrm>
            <a:off x="3108726" y="2065707"/>
            <a:ext cx="92710" cy="1372235"/>
            <a:chOff x="3108726" y="2065707"/>
            <a:chExt cx="92710" cy="1372235"/>
          </a:xfrm>
        </p:grpSpPr>
        <p:sp>
          <p:nvSpPr>
            <p:cNvPr id="1583" name="Google Shape;1583;p54"/>
            <p:cNvSpPr/>
            <p:nvPr/>
          </p:nvSpPr>
          <p:spPr>
            <a:xfrm>
              <a:off x="3108726" y="2065707"/>
              <a:ext cx="92710" cy="1372235"/>
            </a:xfrm>
            <a:custGeom>
              <a:rect b="b" l="l" r="r" t="t"/>
              <a:pathLst>
                <a:path extrusionOk="0" h="1372235" w="92710">
                  <a:moveTo>
                    <a:pt x="13704" y="1282522"/>
                  </a:moveTo>
                  <a:lnTo>
                    <a:pt x="1808" y="1289958"/>
                  </a:lnTo>
                  <a:lnTo>
                    <a:pt x="1" y="1297792"/>
                  </a:lnTo>
                  <a:lnTo>
                    <a:pt x="46238" y="1371771"/>
                  </a:lnTo>
                  <a:lnTo>
                    <a:pt x="61214" y="1347810"/>
                  </a:lnTo>
                  <a:lnTo>
                    <a:pt x="33538" y="1347810"/>
                  </a:lnTo>
                  <a:lnTo>
                    <a:pt x="33538" y="1303527"/>
                  </a:lnTo>
                  <a:lnTo>
                    <a:pt x="21540" y="1284330"/>
                  </a:lnTo>
                  <a:lnTo>
                    <a:pt x="13704" y="1282522"/>
                  </a:lnTo>
                  <a:close/>
                </a:path>
                <a:path extrusionOk="0" h="1372235" w="92710">
                  <a:moveTo>
                    <a:pt x="33538" y="1303527"/>
                  </a:moveTo>
                  <a:lnTo>
                    <a:pt x="33538" y="1347810"/>
                  </a:lnTo>
                  <a:lnTo>
                    <a:pt x="58938" y="1347810"/>
                  </a:lnTo>
                  <a:lnTo>
                    <a:pt x="58938" y="1341079"/>
                  </a:lnTo>
                  <a:lnTo>
                    <a:pt x="35468" y="1341079"/>
                  </a:lnTo>
                  <a:lnTo>
                    <a:pt x="46238" y="1323847"/>
                  </a:lnTo>
                  <a:lnTo>
                    <a:pt x="33538" y="1303527"/>
                  </a:lnTo>
                  <a:close/>
                </a:path>
                <a:path extrusionOk="0" h="1372235" w="92710">
                  <a:moveTo>
                    <a:pt x="78770" y="1282522"/>
                  </a:moveTo>
                  <a:lnTo>
                    <a:pt x="70935" y="1284330"/>
                  </a:lnTo>
                  <a:lnTo>
                    <a:pt x="58938" y="1303527"/>
                  </a:lnTo>
                  <a:lnTo>
                    <a:pt x="58938" y="1347810"/>
                  </a:lnTo>
                  <a:lnTo>
                    <a:pt x="61214" y="1347810"/>
                  </a:lnTo>
                  <a:lnTo>
                    <a:pt x="92475" y="1297792"/>
                  </a:lnTo>
                  <a:lnTo>
                    <a:pt x="90666" y="1289958"/>
                  </a:lnTo>
                  <a:lnTo>
                    <a:pt x="78770" y="1282522"/>
                  </a:lnTo>
                  <a:close/>
                </a:path>
                <a:path extrusionOk="0" h="1372235" w="92710">
                  <a:moveTo>
                    <a:pt x="46238" y="1323847"/>
                  </a:moveTo>
                  <a:lnTo>
                    <a:pt x="35468" y="1341079"/>
                  </a:lnTo>
                  <a:lnTo>
                    <a:pt x="57007" y="1341079"/>
                  </a:lnTo>
                  <a:lnTo>
                    <a:pt x="46238" y="1323847"/>
                  </a:lnTo>
                  <a:close/>
                </a:path>
                <a:path extrusionOk="0" h="1372235" w="92710">
                  <a:moveTo>
                    <a:pt x="58938" y="1303527"/>
                  </a:moveTo>
                  <a:lnTo>
                    <a:pt x="46238" y="1323847"/>
                  </a:lnTo>
                  <a:lnTo>
                    <a:pt x="57007" y="1341079"/>
                  </a:lnTo>
                  <a:lnTo>
                    <a:pt x="58938" y="1341079"/>
                  </a:lnTo>
                  <a:lnTo>
                    <a:pt x="58938" y="1303527"/>
                  </a:lnTo>
                  <a:close/>
                </a:path>
                <a:path extrusionOk="0" h="1372235" w="92710">
                  <a:moveTo>
                    <a:pt x="46236" y="47924"/>
                  </a:moveTo>
                  <a:lnTo>
                    <a:pt x="33536" y="68244"/>
                  </a:lnTo>
                  <a:lnTo>
                    <a:pt x="33538" y="1303527"/>
                  </a:lnTo>
                  <a:lnTo>
                    <a:pt x="46238" y="1323847"/>
                  </a:lnTo>
                  <a:lnTo>
                    <a:pt x="58938" y="1303527"/>
                  </a:lnTo>
                  <a:lnTo>
                    <a:pt x="58936" y="68244"/>
                  </a:lnTo>
                  <a:lnTo>
                    <a:pt x="46236" y="47924"/>
                  </a:lnTo>
                  <a:close/>
                </a:path>
                <a:path extrusionOk="0" h="1372235" w="92710">
                  <a:moveTo>
                    <a:pt x="46236" y="0"/>
                  </a:moveTo>
                  <a:lnTo>
                    <a:pt x="0" y="73978"/>
                  </a:lnTo>
                  <a:lnTo>
                    <a:pt x="1808" y="81814"/>
                  </a:lnTo>
                  <a:lnTo>
                    <a:pt x="13703" y="89249"/>
                  </a:lnTo>
                  <a:lnTo>
                    <a:pt x="21539" y="87440"/>
                  </a:lnTo>
                  <a:lnTo>
                    <a:pt x="33536" y="68244"/>
                  </a:lnTo>
                  <a:lnTo>
                    <a:pt x="33536" y="23956"/>
                  </a:lnTo>
                  <a:lnTo>
                    <a:pt x="61209" y="23956"/>
                  </a:lnTo>
                  <a:lnTo>
                    <a:pt x="46236" y="0"/>
                  </a:lnTo>
                  <a:close/>
                </a:path>
                <a:path extrusionOk="0" h="1372235" w="92710">
                  <a:moveTo>
                    <a:pt x="61209" y="23956"/>
                  </a:moveTo>
                  <a:lnTo>
                    <a:pt x="58936" y="23956"/>
                  </a:lnTo>
                  <a:lnTo>
                    <a:pt x="58936" y="68244"/>
                  </a:lnTo>
                  <a:lnTo>
                    <a:pt x="70934" y="87440"/>
                  </a:lnTo>
                  <a:lnTo>
                    <a:pt x="78770" y="89249"/>
                  </a:lnTo>
                  <a:lnTo>
                    <a:pt x="90665" y="81813"/>
                  </a:lnTo>
                  <a:lnTo>
                    <a:pt x="92473" y="73978"/>
                  </a:lnTo>
                  <a:lnTo>
                    <a:pt x="61209" y="23956"/>
                  </a:lnTo>
                  <a:close/>
                </a:path>
                <a:path extrusionOk="0" h="1372235" w="92710">
                  <a:moveTo>
                    <a:pt x="58936" y="30693"/>
                  </a:moveTo>
                  <a:lnTo>
                    <a:pt x="57006" y="30693"/>
                  </a:lnTo>
                  <a:lnTo>
                    <a:pt x="46236" y="47924"/>
                  </a:lnTo>
                  <a:lnTo>
                    <a:pt x="58936" y="68244"/>
                  </a:lnTo>
                  <a:lnTo>
                    <a:pt x="58936" y="30693"/>
                  </a:lnTo>
                  <a:close/>
                </a:path>
                <a:path extrusionOk="0" h="1372235" w="92710">
                  <a:moveTo>
                    <a:pt x="58936" y="23956"/>
                  </a:moveTo>
                  <a:lnTo>
                    <a:pt x="33536" y="23956"/>
                  </a:lnTo>
                  <a:lnTo>
                    <a:pt x="33536" y="68244"/>
                  </a:lnTo>
                  <a:lnTo>
                    <a:pt x="46236" y="47924"/>
                  </a:lnTo>
                  <a:lnTo>
                    <a:pt x="35467" y="30693"/>
                  </a:lnTo>
                  <a:lnTo>
                    <a:pt x="58936" y="30693"/>
                  </a:lnTo>
                  <a:lnTo>
                    <a:pt x="58936" y="23956"/>
                  </a:lnTo>
                  <a:close/>
                </a:path>
                <a:path extrusionOk="0" h="1372235" w="92710">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54"/>
            <p:cNvSpPr/>
            <p:nvPr/>
          </p:nvSpPr>
          <p:spPr>
            <a:xfrm>
              <a:off x="3132103" y="2614433"/>
              <a:ext cx="45720" cy="274320"/>
            </a:xfrm>
            <a:custGeom>
              <a:rect b="b" l="l" r="r" t="t"/>
              <a:pathLst>
                <a:path extrusionOk="0" h="274319" w="45719">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5" name="Google Shape;1585;p54"/>
          <p:cNvSpPr txBox="1"/>
          <p:nvPr/>
        </p:nvSpPr>
        <p:spPr>
          <a:xfrm>
            <a:off x="3040015" y="2581147"/>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586" name="Google Shape;1586;p54"/>
          <p:cNvGrpSpPr/>
          <p:nvPr/>
        </p:nvGrpSpPr>
        <p:grpSpPr>
          <a:xfrm>
            <a:off x="3278668" y="1704474"/>
            <a:ext cx="3588976" cy="1899943"/>
            <a:chOff x="3278668" y="1704474"/>
            <a:chExt cx="3588976" cy="1899943"/>
          </a:xfrm>
        </p:grpSpPr>
        <p:sp>
          <p:nvSpPr>
            <p:cNvPr id="1587" name="Google Shape;1587;p54"/>
            <p:cNvSpPr/>
            <p:nvPr/>
          </p:nvSpPr>
          <p:spPr>
            <a:xfrm>
              <a:off x="3659746" y="1704479"/>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54"/>
            <p:cNvSpPr/>
            <p:nvPr/>
          </p:nvSpPr>
          <p:spPr>
            <a:xfrm>
              <a:off x="3659755" y="1704474"/>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54"/>
            <p:cNvSpPr/>
            <p:nvPr/>
          </p:nvSpPr>
          <p:spPr>
            <a:xfrm>
              <a:off x="5019159" y="2089560"/>
              <a:ext cx="1848485" cy="994410"/>
            </a:xfrm>
            <a:custGeom>
              <a:rect b="b" l="l" r="r" t="t"/>
              <a:pathLst>
                <a:path extrusionOk="0" h="994410" w="1848484">
                  <a:moveTo>
                    <a:pt x="0" y="994353"/>
                  </a:moveTo>
                  <a:lnTo>
                    <a:pt x="1848140"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54"/>
            <p:cNvSpPr/>
            <p:nvPr/>
          </p:nvSpPr>
          <p:spPr>
            <a:xfrm>
              <a:off x="3278668" y="3511707"/>
              <a:ext cx="1372235" cy="92710"/>
            </a:xfrm>
            <a:custGeom>
              <a:rect b="b" l="l" r="r" t="t"/>
              <a:pathLst>
                <a:path extrusionOk="0" h="92710" w="1372235">
                  <a:moveTo>
                    <a:pt x="73978" y="0"/>
                  </a:moveTo>
                  <a:lnTo>
                    <a:pt x="0" y="46236"/>
                  </a:lnTo>
                  <a:lnTo>
                    <a:pt x="73978" y="92473"/>
                  </a:lnTo>
                  <a:lnTo>
                    <a:pt x="81815" y="90665"/>
                  </a:lnTo>
                  <a:lnTo>
                    <a:pt x="89248" y="78769"/>
                  </a:lnTo>
                  <a:lnTo>
                    <a:pt x="87440" y="70934"/>
                  </a:lnTo>
                  <a:lnTo>
                    <a:pt x="68244" y="58936"/>
                  </a:lnTo>
                  <a:lnTo>
                    <a:pt x="23961" y="58936"/>
                  </a:lnTo>
                  <a:lnTo>
                    <a:pt x="23961" y="33536"/>
                  </a:lnTo>
                  <a:lnTo>
                    <a:pt x="68244" y="33536"/>
                  </a:lnTo>
                  <a:lnTo>
                    <a:pt x="87440" y="21539"/>
                  </a:lnTo>
                  <a:lnTo>
                    <a:pt x="89248" y="13703"/>
                  </a:lnTo>
                  <a:lnTo>
                    <a:pt x="81809" y="1807"/>
                  </a:lnTo>
                  <a:lnTo>
                    <a:pt x="73978" y="0"/>
                  </a:lnTo>
                  <a:close/>
                </a:path>
                <a:path extrusionOk="0" h="92710" w="1372235">
                  <a:moveTo>
                    <a:pt x="1323847" y="46236"/>
                  </a:moveTo>
                  <a:lnTo>
                    <a:pt x="1284330" y="70934"/>
                  </a:lnTo>
                  <a:lnTo>
                    <a:pt x="1282524" y="78770"/>
                  </a:lnTo>
                  <a:lnTo>
                    <a:pt x="1289963" y="90666"/>
                  </a:lnTo>
                  <a:lnTo>
                    <a:pt x="1297792" y="92473"/>
                  </a:lnTo>
                  <a:lnTo>
                    <a:pt x="1351452" y="58936"/>
                  </a:lnTo>
                  <a:lnTo>
                    <a:pt x="1347815" y="58936"/>
                  </a:lnTo>
                  <a:lnTo>
                    <a:pt x="1347815" y="57006"/>
                  </a:lnTo>
                  <a:lnTo>
                    <a:pt x="1341079" y="57006"/>
                  </a:lnTo>
                  <a:lnTo>
                    <a:pt x="1323847" y="46236"/>
                  </a:lnTo>
                  <a:close/>
                </a:path>
                <a:path extrusionOk="0" h="92710" w="1372235">
                  <a:moveTo>
                    <a:pt x="68244" y="33536"/>
                  </a:moveTo>
                  <a:lnTo>
                    <a:pt x="23961" y="33536"/>
                  </a:lnTo>
                  <a:lnTo>
                    <a:pt x="23961" y="58936"/>
                  </a:lnTo>
                  <a:lnTo>
                    <a:pt x="68244" y="58936"/>
                  </a:lnTo>
                  <a:lnTo>
                    <a:pt x="65155" y="57006"/>
                  </a:lnTo>
                  <a:lnTo>
                    <a:pt x="30693" y="57006"/>
                  </a:lnTo>
                  <a:lnTo>
                    <a:pt x="30693" y="35467"/>
                  </a:lnTo>
                  <a:lnTo>
                    <a:pt x="65155" y="35467"/>
                  </a:lnTo>
                  <a:lnTo>
                    <a:pt x="68244" y="33536"/>
                  </a:lnTo>
                  <a:close/>
                </a:path>
                <a:path extrusionOk="0" h="92710" w="1372235">
                  <a:moveTo>
                    <a:pt x="1303527" y="33536"/>
                  </a:moveTo>
                  <a:lnTo>
                    <a:pt x="68244" y="33536"/>
                  </a:lnTo>
                  <a:lnTo>
                    <a:pt x="47924" y="46236"/>
                  </a:lnTo>
                  <a:lnTo>
                    <a:pt x="68244" y="58936"/>
                  </a:lnTo>
                  <a:lnTo>
                    <a:pt x="1303527" y="58936"/>
                  </a:lnTo>
                  <a:lnTo>
                    <a:pt x="1323847" y="46236"/>
                  </a:lnTo>
                  <a:lnTo>
                    <a:pt x="1303527" y="33536"/>
                  </a:lnTo>
                  <a:close/>
                </a:path>
                <a:path extrusionOk="0" h="92710" w="1372235">
                  <a:moveTo>
                    <a:pt x="1351452" y="33536"/>
                  </a:moveTo>
                  <a:lnTo>
                    <a:pt x="1347815" y="33536"/>
                  </a:lnTo>
                  <a:lnTo>
                    <a:pt x="1347815" y="58936"/>
                  </a:lnTo>
                  <a:lnTo>
                    <a:pt x="1351452" y="58936"/>
                  </a:lnTo>
                  <a:lnTo>
                    <a:pt x="1371772" y="46236"/>
                  </a:lnTo>
                  <a:lnTo>
                    <a:pt x="1351452" y="33536"/>
                  </a:lnTo>
                  <a:close/>
                </a:path>
                <a:path extrusionOk="0" h="92710" w="1372235">
                  <a:moveTo>
                    <a:pt x="30693" y="35467"/>
                  </a:moveTo>
                  <a:lnTo>
                    <a:pt x="30693" y="57006"/>
                  </a:lnTo>
                  <a:lnTo>
                    <a:pt x="47924" y="46236"/>
                  </a:lnTo>
                  <a:lnTo>
                    <a:pt x="30693" y="35467"/>
                  </a:lnTo>
                  <a:close/>
                </a:path>
                <a:path extrusionOk="0" h="92710" w="1372235">
                  <a:moveTo>
                    <a:pt x="47924" y="46236"/>
                  </a:moveTo>
                  <a:lnTo>
                    <a:pt x="30693" y="57006"/>
                  </a:lnTo>
                  <a:lnTo>
                    <a:pt x="65155" y="57006"/>
                  </a:lnTo>
                  <a:lnTo>
                    <a:pt x="47924" y="46236"/>
                  </a:lnTo>
                  <a:close/>
                </a:path>
                <a:path extrusionOk="0" h="92710" w="1372235">
                  <a:moveTo>
                    <a:pt x="1341079" y="35467"/>
                  </a:moveTo>
                  <a:lnTo>
                    <a:pt x="1323847"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5" y="35467"/>
                  </a:moveTo>
                  <a:lnTo>
                    <a:pt x="30693" y="35467"/>
                  </a:lnTo>
                  <a:lnTo>
                    <a:pt x="47924" y="46236"/>
                  </a:lnTo>
                  <a:lnTo>
                    <a:pt x="65155" y="35467"/>
                  </a:lnTo>
                  <a:close/>
                </a:path>
                <a:path extrusionOk="0" h="92710" w="1372235">
                  <a:moveTo>
                    <a:pt x="1297792" y="0"/>
                  </a:moveTo>
                  <a:lnTo>
                    <a:pt x="1289957" y="1808"/>
                  </a:lnTo>
                  <a:lnTo>
                    <a:pt x="1282523" y="13704"/>
                  </a:lnTo>
                  <a:lnTo>
                    <a:pt x="1284330" y="21539"/>
                  </a:lnTo>
                  <a:lnTo>
                    <a:pt x="1323847" y="46236"/>
                  </a:lnTo>
                  <a:lnTo>
                    <a:pt x="1341079" y="35467"/>
                  </a:lnTo>
                  <a:lnTo>
                    <a:pt x="1347815" y="35467"/>
                  </a:lnTo>
                  <a:lnTo>
                    <a:pt x="1347815"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54"/>
            <p:cNvSpPr/>
            <p:nvPr/>
          </p:nvSpPr>
          <p:spPr>
            <a:xfrm>
              <a:off x="3781675" y="3535084"/>
              <a:ext cx="365760" cy="45720"/>
            </a:xfrm>
            <a:custGeom>
              <a:rect b="b" l="l" r="r" t="t"/>
              <a:pathLst>
                <a:path extrusionOk="0" h="45720" w="365760">
                  <a:moveTo>
                    <a:pt x="365760" y="0"/>
                  </a:moveTo>
                  <a:lnTo>
                    <a:pt x="0" y="0"/>
                  </a:lnTo>
                  <a:lnTo>
                    <a:pt x="0" y="45718"/>
                  </a:lnTo>
                  <a:lnTo>
                    <a:pt x="365760" y="45718"/>
                  </a:lnTo>
                  <a:lnTo>
                    <a:pt x="3657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92" name="Google Shape;1592;p54"/>
          <p:cNvSpPr txBox="1"/>
          <p:nvPr/>
        </p:nvSpPr>
        <p:spPr>
          <a:xfrm>
            <a:off x="3843903" y="3419347"/>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1593" name="Google Shape;1593;p54"/>
          <p:cNvSpPr/>
          <p:nvPr/>
        </p:nvSpPr>
        <p:spPr>
          <a:xfrm>
            <a:off x="3195196" y="1691079"/>
            <a:ext cx="381635" cy="361950"/>
          </a:xfrm>
          <a:custGeom>
            <a:rect b="b" l="l" r="r" t="t"/>
            <a:pathLst>
              <a:path extrusionOk="0" h="361950" w="381635">
                <a:moveTo>
                  <a:pt x="28792" y="272901"/>
                </a:moveTo>
                <a:lnTo>
                  <a:pt x="21863" y="276981"/>
                </a:lnTo>
                <a:lnTo>
                  <a:pt x="0" y="361436"/>
                </a:lnTo>
                <a:lnTo>
                  <a:pt x="35828" y="354163"/>
                </a:lnTo>
                <a:lnTo>
                  <a:pt x="26126" y="354163"/>
                </a:lnTo>
                <a:lnTo>
                  <a:pt x="8648" y="335733"/>
                </a:lnTo>
                <a:lnTo>
                  <a:pt x="40779" y="305262"/>
                </a:lnTo>
                <a:lnTo>
                  <a:pt x="46452" y="283347"/>
                </a:lnTo>
                <a:lnTo>
                  <a:pt x="42373" y="276416"/>
                </a:lnTo>
                <a:lnTo>
                  <a:pt x="28792" y="272901"/>
                </a:lnTo>
                <a:close/>
              </a:path>
              <a:path extrusionOk="0" h="361950" w="381635">
                <a:moveTo>
                  <a:pt x="40779" y="305262"/>
                </a:moveTo>
                <a:lnTo>
                  <a:pt x="8648" y="335733"/>
                </a:lnTo>
                <a:lnTo>
                  <a:pt x="26126" y="354163"/>
                </a:lnTo>
                <a:lnTo>
                  <a:pt x="32487" y="348131"/>
                </a:lnTo>
                <a:lnTo>
                  <a:pt x="29682" y="348131"/>
                </a:lnTo>
                <a:lnTo>
                  <a:pt x="14860" y="332502"/>
                </a:lnTo>
                <a:lnTo>
                  <a:pt x="34774" y="328459"/>
                </a:lnTo>
                <a:lnTo>
                  <a:pt x="40779" y="305262"/>
                </a:lnTo>
                <a:close/>
              </a:path>
              <a:path extrusionOk="0" h="361950" w="381635">
                <a:moveTo>
                  <a:pt x="80443" y="319187"/>
                </a:moveTo>
                <a:lnTo>
                  <a:pt x="58258" y="323691"/>
                </a:lnTo>
                <a:lnTo>
                  <a:pt x="26126" y="354163"/>
                </a:lnTo>
                <a:lnTo>
                  <a:pt x="35828" y="354163"/>
                </a:lnTo>
                <a:lnTo>
                  <a:pt x="85496" y="344081"/>
                </a:lnTo>
                <a:lnTo>
                  <a:pt x="89937" y="337376"/>
                </a:lnTo>
                <a:lnTo>
                  <a:pt x="87146" y="323629"/>
                </a:lnTo>
                <a:lnTo>
                  <a:pt x="80443" y="319187"/>
                </a:lnTo>
                <a:close/>
              </a:path>
              <a:path extrusionOk="0" h="361950" w="381635">
                <a:moveTo>
                  <a:pt x="34774" y="328459"/>
                </a:moveTo>
                <a:lnTo>
                  <a:pt x="14860" y="332502"/>
                </a:lnTo>
                <a:lnTo>
                  <a:pt x="29682" y="348131"/>
                </a:lnTo>
                <a:lnTo>
                  <a:pt x="34774" y="328459"/>
                </a:lnTo>
                <a:close/>
              </a:path>
              <a:path extrusionOk="0" h="361950" w="381635">
                <a:moveTo>
                  <a:pt x="58258" y="323691"/>
                </a:moveTo>
                <a:lnTo>
                  <a:pt x="34774" y="328459"/>
                </a:lnTo>
                <a:lnTo>
                  <a:pt x="29682" y="348131"/>
                </a:lnTo>
                <a:lnTo>
                  <a:pt x="32487" y="348131"/>
                </a:lnTo>
                <a:lnTo>
                  <a:pt x="58258" y="323691"/>
                </a:lnTo>
                <a:close/>
              </a:path>
              <a:path extrusionOk="0" h="361950" w="381635">
                <a:moveTo>
                  <a:pt x="346351" y="32978"/>
                </a:moveTo>
                <a:lnTo>
                  <a:pt x="322868" y="37745"/>
                </a:lnTo>
                <a:lnTo>
                  <a:pt x="40779" y="305262"/>
                </a:lnTo>
                <a:lnTo>
                  <a:pt x="34774" y="328459"/>
                </a:lnTo>
                <a:lnTo>
                  <a:pt x="58258" y="323691"/>
                </a:lnTo>
                <a:lnTo>
                  <a:pt x="340345" y="56176"/>
                </a:lnTo>
                <a:lnTo>
                  <a:pt x="346351" y="32978"/>
                </a:lnTo>
                <a:close/>
              </a:path>
              <a:path extrusionOk="0" h="361950" w="381635">
                <a:moveTo>
                  <a:pt x="379242" y="7274"/>
                </a:moveTo>
                <a:lnTo>
                  <a:pt x="354999" y="7274"/>
                </a:lnTo>
                <a:lnTo>
                  <a:pt x="372477" y="25704"/>
                </a:lnTo>
                <a:lnTo>
                  <a:pt x="340345" y="56176"/>
                </a:lnTo>
                <a:lnTo>
                  <a:pt x="334672" y="78091"/>
                </a:lnTo>
                <a:lnTo>
                  <a:pt x="338753" y="85020"/>
                </a:lnTo>
                <a:lnTo>
                  <a:pt x="352333" y="88535"/>
                </a:lnTo>
                <a:lnTo>
                  <a:pt x="359262" y="84456"/>
                </a:lnTo>
                <a:lnTo>
                  <a:pt x="379242" y="7274"/>
                </a:lnTo>
                <a:close/>
              </a:path>
              <a:path extrusionOk="0" h="361950" w="381635">
                <a:moveTo>
                  <a:pt x="360720" y="13307"/>
                </a:moveTo>
                <a:lnTo>
                  <a:pt x="351443" y="13307"/>
                </a:lnTo>
                <a:lnTo>
                  <a:pt x="366265" y="28935"/>
                </a:lnTo>
                <a:lnTo>
                  <a:pt x="346351" y="32978"/>
                </a:lnTo>
                <a:lnTo>
                  <a:pt x="340345" y="56176"/>
                </a:lnTo>
                <a:lnTo>
                  <a:pt x="372477" y="25704"/>
                </a:lnTo>
                <a:lnTo>
                  <a:pt x="360720" y="13307"/>
                </a:lnTo>
                <a:close/>
              </a:path>
              <a:path extrusionOk="0" h="361950" w="381635">
                <a:moveTo>
                  <a:pt x="381125" y="0"/>
                </a:moveTo>
                <a:lnTo>
                  <a:pt x="295629" y="17357"/>
                </a:lnTo>
                <a:lnTo>
                  <a:pt x="291189" y="24061"/>
                </a:lnTo>
                <a:lnTo>
                  <a:pt x="293979" y="37807"/>
                </a:lnTo>
                <a:lnTo>
                  <a:pt x="300683" y="42249"/>
                </a:lnTo>
                <a:lnTo>
                  <a:pt x="322868" y="37745"/>
                </a:lnTo>
                <a:lnTo>
                  <a:pt x="354999" y="7274"/>
                </a:lnTo>
                <a:lnTo>
                  <a:pt x="379242" y="7274"/>
                </a:lnTo>
                <a:lnTo>
                  <a:pt x="381125" y="0"/>
                </a:lnTo>
                <a:close/>
              </a:path>
              <a:path extrusionOk="0" h="361950" w="381635">
                <a:moveTo>
                  <a:pt x="354999" y="7274"/>
                </a:moveTo>
                <a:lnTo>
                  <a:pt x="322868" y="37745"/>
                </a:lnTo>
                <a:lnTo>
                  <a:pt x="346351" y="32978"/>
                </a:lnTo>
                <a:lnTo>
                  <a:pt x="351443" y="13307"/>
                </a:lnTo>
                <a:lnTo>
                  <a:pt x="360720" y="13307"/>
                </a:lnTo>
                <a:lnTo>
                  <a:pt x="354999" y="7274"/>
                </a:lnTo>
                <a:close/>
              </a:path>
              <a:path extrusionOk="0" h="361950" w="381635">
                <a:moveTo>
                  <a:pt x="351443" y="13307"/>
                </a:moveTo>
                <a:lnTo>
                  <a:pt x="346351" y="32978"/>
                </a:lnTo>
                <a:lnTo>
                  <a:pt x="366265" y="28935"/>
                </a:lnTo>
                <a:lnTo>
                  <a:pt x="351443" y="133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54"/>
          <p:cNvSpPr txBox="1"/>
          <p:nvPr/>
        </p:nvSpPr>
        <p:spPr>
          <a:xfrm>
            <a:off x="4131510" y="2483990"/>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595" name="Google Shape;1595;p54"/>
          <p:cNvSpPr/>
          <p:nvPr/>
        </p:nvSpPr>
        <p:spPr>
          <a:xfrm>
            <a:off x="3659755" y="1704474"/>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54"/>
          <p:cNvSpPr txBox="1"/>
          <p:nvPr/>
        </p:nvSpPr>
        <p:spPr>
          <a:xfrm rot="-2700000">
            <a:off x="4670730" y="306506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597" name="Google Shape;1597;p54"/>
          <p:cNvSpPr txBox="1"/>
          <p:nvPr/>
        </p:nvSpPr>
        <p:spPr>
          <a:xfrm rot="-2700000">
            <a:off x="4646926" y="173308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598" name="Google Shape;1598;p54"/>
          <p:cNvGrpSpPr/>
          <p:nvPr/>
        </p:nvGrpSpPr>
        <p:grpSpPr>
          <a:xfrm>
            <a:off x="3278755" y="1761279"/>
            <a:ext cx="1450975" cy="1676114"/>
            <a:chOff x="3278755" y="1761279"/>
            <a:chExt cx="1450975" cy="1676114"/>
          </a:xfrm>
        </p:grpSpPr>
        <p:sp>
          <p:nvSpPr>
            <p:cNvPr id="1599" name="Google Shape;1599;p54"/>
            <p:cNvSpPr/>
            <p:nvPr/>
          </p:nvSpPr>
          <p:spPr>
            <a:xfrm>
              <a:off x="3354946" y="1998547"/>
              <a:ext cx="1371600" cy="1371600"/>
            </a:xfrm>
            <a:custGeom>
              <a:rect b="b" l="l" r="r" t="t"/>
              <a:pathLst>
                <a:path extrusionOk="0" h="1371600" w="1371600">
                  <a:moveTo>
                    <a:pt x="1371600" y="0"/>
                  </a:moveTo>
                  <a:lnTo>
                    <a:pt x="0" y="0"/>
                  </a:lnTo>
                  <a:lnTo>
                    <a:pt x="0" y="67246"/>
                  </a:lnTo>
                  <a:lnTo>
                    <a:pt x="0" y="1371600"/>
                  </a:lnTo>
                  <a:lnTo>
                    <a:pt x="1371600" y="1371600"/>
                  </a:lnTo>
                  <a:lnTo>
                    <a:pt x="1371600" y="67246"/>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54"/>
            <p:cNvSpPr/>
            <p:nvPr/>
          </p:nvSpPr>
          <p:spPr>
            <a:xfrm>
              <a:off x="3354955" y="1998537"/>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54"/>
            <p:cNvSpPr/>
            <p:nvPr/>
          </p:nvSpPr>
          <p:spPr>
            <a:xfrm>
              <a:off x="3354955" y="1998537"/>
              <a:ext cx="1374775" cy="1371600"/>
            </a:xfrm>
            <a:custGeom>
              <a:rect b="b" l="l" r="r" t="t"/>
              <a:pathLst>
                <a:path extrusionOk="0" h="1371600" w="1374775">
                  <a:moveTo>
                    <a:pt x="0" y="0"/>
                  </a:moveTo>
                  <a:lnTo>
                    <a:pt x="1374486" y="0"/>
                  </a:lnTo>
                  <a:lnTo>
                    <a:pt x="1374486"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54"/>
            <p:cNvSpPr/>
            <p:nvPr/>
          </p:nvSpPr>
          <p:spPr>
            <a:xfrm>
              <a:off x="3278755" y="2065793"/>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54"/>
            <p:cNvSpPr/>
            <p:nvPr/>
          </p:nvSpPr>
          <p:spPr>
            <a:xfrm>
              <a:off x="3278755" y="2065793"/>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54"/>
            <p:cNvSpPr/>
            <p:nvPr/>
          </p:nvSpPr>
          <p:spPr>
            <a:xfrm>
              <a:off x="3278755" y="2065793"/>
              <a:ext cx="1369695" cy="1370330"/>
            </a:xfrm>
            <a:custGeom>
              <a:rect b="b" l="l" r="r" t="t"/>
              <a:pathLst>
                <a:path extrusionOk="0" h="1370329" w="1369695">
                  <a:moveTo>
                    <a:pt x="0" y="0"/>
                  </a:moveTo>
                  <a:lnTo>
                    <a:pt x="1369378" y="0"/>
                  </a:lnTo>
                  <a:lnTo>
                    <a:pt x="1369378" y="1370058"/>
                  </a:lnTo>
                  <a:lnTo>
                    <a:pt x="0" y="1370058"/>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54"/>
            <p:cNvSpPr/>
            <p:nvPr/>
          </p:nvSpPr>
          <p:spPr>
            <a:xfrm>
              <a:off x="3290789" y="1761279"/>
              <a:ext cx="200025" cy="193040"/>
            </a:xfrm>
            <a:custGeom>
              <a:rect b="b" l="l" r="r" t="t"/>
              <a:pathLst>
                <a:path extrusionOk="0" h="193039" w="200025">
                  <a:moveTo>
                    <a:pt x="138984" y="0"/>
                  </a:moveTo>
                  <a:lnTo>
                    <a:pt x="0" y="125475"/>
                  </a:lnTo>
                  <a:lnTo>
                    <a:pt x="60455" y="192439"/>
                  </a:lnTo>
                  <a:lnTo>
                    <a:pt x="199439" y="66963"/>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06" name="Google Shape;1606;p54"/>
          <p:cNvSpPr txBox="1"/>
          <p:nvPr/>
        </p:nvSpPr>
        <p:spPr>
          <a:xfrm>
            <a:off x="3279140" y="1675891"/>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607" name="Google Shape;1607;p54"/>
          <p:cNvSpPr txBox="1"/>
          <p:nvPr/>
        </p:nvSpPr>
        <p:spPr>
          <a:xfrm rot="-2700000">
            <a:off x="3321440" y="170870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08" name="Google Shape;1608;p54"/>
          <p:cNvGrpSpPr/>
          <p:nvPr/>
        </p:nvGrpSpPr>
        <p:grpSpPr>
          <a:xfrm>
            <a:off x="4628722" y="1716032"/>
            <a:ext cx="2239010" cy="1720997"/>
            <a:chOff x="4628722" y="1716032"/>
            <a:chExt cx="2239010" cy="1720997"/>
          </a:xfrm>
        </p:grpSpPr>
        <p:sp>
          <p:nvSpPr>
            <p:cNvPr id="1609" name="Google Shape;1609;p54"/>
            <p:cNvSpPr/>
            <p:nvPr/>
          </p:nvSpPr>
          <p:spPr>
            <a:xfrm>
              <a:off x="4628722" y="2065400"/>
              <a:ext cx="2239010" cy="24765"/>
            </a:xfrm>
            <a:custGeom>
              <a:rect b="b" l="l" r="r" t="t"/>
              <a:pathLst>
                <a:path extrusionOk="0" h="24764" w="2239009">
                  <a:moveTo>
                    <a:pt x="0" y="0"/>
                  </a:moveTo>
                  <a:lnTo>
                    <a:pt x="2238578" y="24159"/>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54"/>
            <p:cNvSpPr/>
            <p:nvPr/>
          </p:nvSpPr>
          <p:spPr>
            <a:xfrm>
              <a:off x="4640983" y="2089559"/>
              <a:ext cx="2226310" cy="1347470"/>
            </a:xfrm>
            <a:custGeom>
              <a:rect b="b" l="l" r="r" t="t"/>
              <a:pathLst>
                <a:path extrusionOk="0" h="1347470" w="2226309">
                  <a:moveTo>
                    <a:pt x="0" y="1347441"/>
                  </a:moveTo>
                  <a:lnTo>
                    <a:pt x="2226316" y="0"/>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54"/>
            <p:cNvSpPr/>
            <p:nvPr/>
          </p:nvSpPr>
          <p:spPr>
            <a:xfrm>
              <a:off x="5026223" y="1716032"/>
              <a:ext cx="1841500" cy="374015"/>
            </a:xfrm>
            <a:custGeom>
              <a:rect b="b" l="l" r="r" t="t"/>
              <a:pathLst>
                <a:path extrusionOk="0" h="374014" w="1841500">
                  <a:moveTo>
                    <a:pt x="0" y="0"/>
                  </a:moveTo>
                  <a:lnTo>
                    <a:pt x="1841077" y="373527"/>
                  </a:lnTo>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12" name="Google Shape;1612;p54"/>
          <p:cNvSpPr txBox="1"/>
          <p:nvPr/>
        </p:nvSpPr>
        <p:spPr>
          <a:xfrm>
            <a:off x="3346141" y="2975355"/>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sp>
        <p:nvSpPr>
          <p:cNvPr id="1613" name="Google Shape;1613;p54"/>
          <p:cNvSpPr txBox="1"/>
          <p:nvPr>
            <p:ph type="title"/>
          </p:nvPr>
        </p:nvSpPr>
        <p:spPr>
          <a:xfrm>
            <a:off x="876300" y="188467"/>
            <a:ext cx="739076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FC Layer – from CONV Layer POV</a:t>
            </a:r>
            <a:endParaRPr/>
          </a:p>
        </p:txBody>
      </p:sp>
      <p:sp>
        <p:nvSpPr>
          <p:cNvPr id="1614" name="Google Shape;1614;p54"/>
          <p:cNvSpPr txBox="1"/>
          <p:nvPr/>
        </p:nvSpPr>
        <p:spPr>
          <a:xfrm rot="-5400000">
            <a:off x="1236757" y="3775520"/>
            <a:ext cx="431800" cy="479425"/>
          </a:xfrm>
          <a:prstGeom prst="rect">
            <a:avLst/>
          </a:prstGeom>
          <a:noFill/>
          <a:ln>
            <a:noFill/>
          </a:ln>
        </p:spPr>
        <p:txBody>
          <a:bodyPr anchorCtr="0" anchor="t" bIns="0" lIns="0" spcFirstLastPara="1" rIns="0" wrap="square" tIns="0">
            <a:spAutoFit/>
          </a:bodyPr>
          <a:lstStyle/>
          <a:p>
            <a:pPr indent="0" lvl="0" marL="12700" marR="0" rtl="0" algn="l">
              <a:lnSpc>
                <a:spcPct val="113593"/>
              </a:lnSpc>
              <a:spcBef>
                <a:spcPts val="0"/>
              </a:spcBef>
              <a:spcAft>
                <a:spcPts val="0"/>
              </a:spcAft>
              <a:buNone/>
            </a:pPr>
            <a:r>
              <a:rPr b="1"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
        <p:nvSpPr>
          <p:cNvPr id="1615" name="Google Shape;1615;p54"/>
          <p:cNvSpPr txBox="1"/>
          <p:nvPr/>
        </p:nvSpPr>
        <p:spPr>
          <a:xfrm rot="-2700000">
            <a:off x="6527780" y="174832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16" name="Google Shape;1616;p54"/>
          <p:cNvGrpSpPr/>
          <p:nvPr/>
        </p:nvGrpSpPr>
        <p:grpSpPr>
          <a:xfrm>
            <a:off x="6868757" y="1743741"/>
            <a:ext cx="1097281" cy="1097286"/>
            <a:chOff x="6868757" y="1743741"/>
            <a:chExt cx="1097281" cy="1097286"/>
          </a:xfrm>
        </p:grpSpPr>
        <p:sp>
          <p:nvSpPr>
            <p:cNvPr id="1617" name="Google Shape;1617;p54"/>
            <p:cNvSpPr/>
            <p:nvPr/>
          </p:nvSpPr>
          <p:spPr>
            <a:xfrm>
              <a:off x="6868757" y="1743747"/>
              <a:ext cx="1097280" cy="1097280"/>
            </a:xfrm>
            <a:custGeom>
              <a:rect b="b" l="l" r="r" t="t"/>
              <a:pathLst>
                <a:path extrusionOk="0" h="1097280" w="1097279">
                  <a:moveTo>
                    <a:pt x="1097280" y="0"/>
                  </a:moveTo>
                  <a:lnTo>
                    <a:pt x="0" y="0"/>
                  </a:lnTo>
                  <a:lnTo>
                    <a:pt x="0" y="361315"/>
                  </a:lnTo>
                  <a:lnTo>
                    <a:pt x="0" y="1097280"/>
                  </a:lnTo>
                  <a:lnTo>
                    <a:pt x="1097280" y="1097280"/>
                  </a:lnTo>
                  <a:lnTo>
                    <a:pt x="1097280" y="361315"/>
                  </a:lnTo>
                  <a:lnTo>
                    <a:pt x="109728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54"/>
            <p:cNvSpPr/>
            <p:nvPr/>
          </p:nvSpPr>
          <p:spPr>
            <a:xfrm>
              <a:off x="6868758" y="1743741"/>
              <a:ext cx="1097280" cy="1097280"/>
            </a:xfrm>
            <a:custGeom>
              <a:rect b="b" l="l" r="r" t="t"/>
              <a:pathLst>
                <a:path extrusionOk="0" h="1097280" w="1097279">
                  <a:moveTo>
                    <a:pt x="0" y="0"/>
                  </a:moveTo>
                  <a:lnTo>
                    <a:pt x="1097280" y="0"/>
                  </a:lnTo>
                  <a:lnTo>
                    <a:pt x="1097280" y="1097280"/>
                  </a:lnTo>
                  <a:lnTo>
                    <a:pt x="0" y="1097280"/>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19" name="Google Shape;1619;p54"/>
          <p:cNvSpPr txBox="1"/>
          <p:nvPr/>
        </p:nvSpPr>
        <p:spPr>
          <a:xfrm rot="-2700000">
            <a:off x="7609301" y="2839510"/>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20" name="Google Shape;1620;p54"/>
          <p:cNvSpPr txBox="1"/>
          <p:nvPr/>
        </p:nvSpPr>
        <p:spPr>
          <a:xfrm rot="-2700000">
            <a:off x="7609301" y="174832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21" name="Google Shape;1621;p54"/>
          <p:cNvGrpSpPr/>
          <p:nvPr/>
        </p:nvGrpSpPr>
        <p:grpSpPr>
          <a:xfrm>
            <a:off x="6298751" y="2059710"/>
            <a:ext cx="92710" cy="1097915"/>
            <a:chOff x="6298751" y="2059710"/>
            <a:chExt cx="92710" cy="1097915"/>
          </a:xfrm>
        </p:grpSpPr>
        <p:sp>
          <p:nvSpPr>
            <p:cNvPr id="1622" name="Google Shape;1622;p54"/>
            <p:cNvSpPr/>
            <p:nvPr/>
          </p:nvSpPr>
          <p:spPr>
            <a:xfrm>
              <a:off x="6298751" y="2059710"/>
              <a:ext cx="92710" cy="1097915"/>
            </a:xfrm>
            <a:custGeom>
              <a:rect b="b" l="l" r="r" t="t"/>
              <a:pathLst>
                <a:path extrusionOk="0" h="1097914" w="92710">
                  <a:moveTo>
                    <a:pt x="13704" y="1008203"/>
                  </a:moveTo>
                  <a:lnTo>
                    <a:pt x="1808" y="1015639"/>
                  </a:lnTo>
                  <a:lnTo>
                    <a:pt x="1" y="1023473"/>
                  </a:lnTo>
                  <a:lnTo>
                    <a:pt x="46238" y="1097452"/>
                  </a:lnTo>
                  <a:lnTo>
                    <a:pt x="61213" y="1073491"/>
                  </a:lnTo>
                  <a:lnTo>
                    <a:pt x="33538" y="1073491"/>
                  </a:lnTo>
                  <a:lnTo>
                    <a:pt x="33538" y="1029208"/>
                  </a:lnTo>
                  <a:lnTo>
                    <a:pt x="21540" y="1010011"/>
                  </a:lnTo>
                  <a:lnTo>
                    <a:pt x="13704" y="1008203"/>
                  </a:lnTo>
                  <a:close/>
                </a:path>
                <a:path extrusionOk="0" h="1097914" w="92710">
                  <a:moveTo>
                    <a:pt x="33538" y="1029208"/>
                  </a:moveTo>
                  <a:lnTo>
                    <a:pt x="33538" y="1073491"/>
                  </a:lnTo>
                  <a:lnTo>
                    <a:pt x="58938" y="1073491"/>
                  </a:lnTo>
                  <a:lnTo>
                    <a:pt x="58938" y="1066759"/>
                  </a:lnTo>
                  <a:lnTo>
                    <a:pt x="35468" y="1066759"/>
                  </a:lnTo>
                  <a:lnTo>
                    <a:pt x="46238" y="1049528"/>
                  </a:lnTo>
                  <a:lnTo>
                    <a:pt x="33538" y="1029208"/>
                  </a:lnTo>
                  <a:close/>
                </a:path>
                <a:path extrusionOk="0" h="1097914" w="92710">
                  <a:moveTo>
                    <a:pt x="78770" y="1008203"/>
                  </a:moveTo>
                  <a:lnTo>
                    <a:pt x="70935" y="1010011"/>
                  </a:lnTo>
                  <a:lnTo>
                    <a:pt x="58938" y="1029208"/>
                  </a:lnTo>
                  <a:lnTo>
                    <a:pt x="58938" y="1073491"/>
                  </a:lnTo>
                  <a:lnTo>
                    <a:pt x="61213" y="1073491"/>
                  </a:lnTo>
                  <a:lnTo>
                    <a:pt x="92475" y="1023473"/>
                  </a:lnTo>
                  <a:lnTo>
                    <a:pt x="90666" y="1015638"/>
                  </a:lnTo>
                  <a:lnTo>
                    <a:pt x="78770"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6" y="47925"/>
                  </a:moveTo>
                  <a:lnTo>
                    <a:pt x="33536" y="68245"/>
                  </a:lnTo>
                  <a:lnTo>
                    <a:pt x="33538" y="1029208"/>
                  </a:lnTo>
                  <a:lnTo>
                    <a:pt x="46238" y="1049528"/>
                  </a:lnTo>
                  <a:lnTo>
                    <a:pt x="58938" y="1029208"/>
                  </a:lnTo>
                  <a:lnTo>
                    <a:pt x="58936" y="68245"/>
                  </a:lnTo>
                  <a:lnTo>
                    <a:pt x="46236" y="47925"/>
                  </a:lnTo>
                  <a:close/>
                </a:path>
                <a:path extrusionOk="0" h="1097914" w="92710">
                  <a:moveTo>
                    <a:pt x="46236" y="0"/>
                  </a:moveTo>
                  <a:lnTo>
                    <a:pt x="0" y="73980"/>
                  </a:lnTo>
                  <a:lnTo>
                    <a:pt x="1808" y="81814"/>
                  </a:lnTo>
                  <a:lnTo>
                    <a:pt x="13708" y="89249"/>
                  </a:lnTo>
                  <a:lnTo>
                    <a:pt x="21539" y="87442"/>
                  </a:lnTo>
                  <a:lnTo>
                    <a:pt x="33536" y="68245"/>
                  </a:lnTo>
                  <a:lnTo>
                    <a:pt x="33536" y="23962"/>
                  </a:lnTo>
                  <a:lnTo>
                    <a:pt x="61213" y="23962"/>
                  </a:lnTo>
                  <a:lnTo>
                    <a:pt x="46236" y="0"/>
                  </a:lnTo>
                  <a:close/>
                </a:path>
                <a:path extrusionOk="0" h="1097914" w="92710">
                  <a:moveTo>
                    <a:pt x="61213" y="23962"/>
                  </a:moveTo>
                  <a:lnTo>
                    <a:pt x="58936" y="23962"/>
                  </a:lnTo>
                  <a:lnTo>
                    <a:pt x="58936" y="68245"/>
                  </a:lnTo>
                  <a:lnTo>
                    <a:pt x="70934" y="87442"/>
                  </a:lnTo>
                  <a:lnTo>
                    <a:pt x="78770" y="89249"/>
                  </a:lnTo>
                  <a:lnTo>
                    <a:pt x="90665" y="81814"/>
                  </a:lnTo>
                  <a:lnTo>
                    <a:pt x="92473" y="73980"/>
                  </a:lnTo>
                  <a:lnTo>
                    <a:pt x="61213" y="23962"/>
                  </a:lnTo>
                  <a:close/>
                </a:path>
                <a:path extrusionOk="0" h="1097914" w="92710">
                  <a:moveTo>
                    <a:pt x="58936" y="30693"/>
                  </a:moveTo>
                  <a:lnTo>
                    <a:pt x="57006" y="30693"/>
                  </a:lnTo>
                  <a:lnTo>
                    <a:pt x="46236" y="47925"/>
                  </a:lnTo>
                  <a:lnTo>
                    <a:pt x="58936" y="68245"/>
                  </a:lnTo>
                  <a:lnTo>
                    <a:pt x="58936" y="30693"/>
                  </a:lnTo>
                  <a:close/>
                </a:path>
                <a:path extrusionOk="0" h="1097914" w="92710">
                  <a:moveTo>
                    <a:pt x="58936" y="23962"/>
                  </a:moveTo>
                  <a:lnTo>
                    <a:pt x="33536" y="23962"/>
                  </a:lnTo>
                  <a:lnTo>
                    <a:pt x="33536" y="68245"/>
                  </a:lnTo>
                  <a:lnTo>
                    <a:pt x="46236" y="47925"/>
                  </a:lnTo>
                  <a:lnTo>
                    <a:pt x="35467" y="30693"/>
                  </a:lnTo>
                  <a:lnTo>
                    <a:pt x="58936" y="30693"/>
                  </a:lnTo>
                  <a:lnTo>
                    <a:pt x="58936" y="23962"/>
                  </a:lnTo>
                  <a:close/>
                </a:path>
                <a:path extrusionOk="0" h="1097914" w="92710">
                  <a:moveTo>
                    <a:pt x="57006" y="30693"/>
                  </a:moveTo>
                  <a:lnTo>
                    <a:pt x="35467" y="30693"/>
                  </a:lnTo>
                  <a:lnTo>
                    <a:pt x="46236" y="47925"/>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54"/>
            <p:cNvSpPr/>
            <p:nvPr/>
          </p:nvSpPr>
          <p:spPr>
            <a:xfrm>
              <a:off x="6322129" y="2471276"/>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24" name="Google Shape;1624;p54"/>
          <p:cNvSpPr txBox="1"/>
          <p:nvPr/>
        </p:nvSpPr>
        <p:spPr>
          <a:xfrm>
            <a:off x="6275290" y="2456179"/>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nvGrpSpPr>
          <p:cNvPr id="1625" name="Google Shape;1625;p54"/>
          <p:cNvGrpSpPr/>
          <p:nvPr/>
        </p:nvGrpSpPr>
        <p:grpSpPr>
          <a:xfrm>
            <a:off x="6487671" y="2037805"/>
            <a:ext cx="1173567" cy="1335544"/>
            <a:chOff x="6487671" y="2037805"/>
            <a:chExt cx="1173567" cy="1335544"/>
          </a:xfrm>
        </p:grpSpPr>
        <p:sp>
          <p:nvSpPr>
            <p:cNvPr id="1626" name="Google Shape;1626;p54"/>
            <p:cNvSpPr/>
            <p:nvPr/>
          </p:nvSpPr>
          <p:spPr>
            <a:xfrm>
              <a:off x="6563957" y="2037816"/>
              <a:ext cx="1097280" cy="1097280"/>
            </a:xfrm>
            <a:custGeom>
              <a:rect b="b" l="l" r="r" t="t"/>
              <a:pathLst>
                <a:path extrusionOk="0" h="1097280" w="1097279">
                  <a:moveTo>
                    <a:pt x="1097280" y="0"/>
                  </a:moveTo>
                  <a:lnTo>
                    <a:pt x="0" y="0"/>
                  </a:lnTo>
                  <a:lnTo>
                    <a:pt x="0" y="67246"/>
                  </a:lnTo>
                  <a:lnTo>
                    <a:pt x="0" y="1097280"/>
                  </a:lnTo>
                  <a:lnTo>
                    <a:pt x="1097280" y="1097280"/>
                  </a:lnTo>
                  <a:lnTo>
                    <a:pt x="1097280" y="67246"/>
                  </a:lnTo>
                  <a:lnTo>
                    <a:pt x="1097280" y="0"/>
                  </a:lnTo>
                  <a:close/>
                </a:path>
              </a:pathLst>
            </a:custGeom>
            <a:solidFill>
              <a:srgbClr val="E6B9B8">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54"/>
            <p:cNvSpPr/>
            <p:nvPr/>
          </p:nvSpPr>
          <p:spPr>
            <a:xfrm>
              <a:off x="6563958" y="2037805"/>
              <a:ext cx="1097280" cy="1097280"/>
            </a:xfrm>
            <a:custGeom>
              <a:rect b="b" l="l" r="r" t="t"/>
              <a:pathLst>
                <a:path extrusionOk="0" h="1097280"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54"/>
            <p:cNvSpPr/>
            <p:nvPr/>
          </p:nvSpPr>
          <p:spPr>
            <a:xfrm>
              <a:off x="6487758" y="2105060"/>
              <a:ext cx="1097280" cy="1097280"/>
            </a:xfrm>
            <a:custGeom>
              <a:rect b="b" l="l" r="r" t="t"/>
              <a:pathLst>
                <a:path extrusionOk="0" h="1097280" w="1097279">
                  <a:moveTo>
                    <a:pt x="1097280" y="0"/>
                  </a:moveTo>
                  <a:lnTo>
                    <a:pt x="0" y="0"/>
                  </a:lnTo>
                  <a:lnTo>
                    <a:pt x="0" y="1097280"/>
                  </a:lnTo>
                  <a:lnTo>
                    <a:pt x="1097280" y="1097280"/>
                  </a:lnTo>
                  <a:lnTo>
                    <a:pt x="1097280"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54"/>
            <p:cNvSpPr/>
            <p:nvPr/>
          </p:nvSpPr>
          <p:spPr>
            <a:xfrm>
              <a:off x="6487758" y="2105060"/>
              <a:ext cx="1097280" cy="1097280"/>
            </a:xfrm>
            <a:custGeom>
              <a:rect b="b" l="l" r="r" t="t"/>
              <a:pathLst>
                <a:path extrusionOk="0" h="1097280"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54"/>
            <p:cNvSpPr/>
            <p:nvPr/>
          </p:nvSpPr>
          <p:spPr>
            <a:xfrm>
              <a:off x="6487671" y="3280639"/>
              <a:ext cx="1097915" cy="92710"/>
            </a:xfrm>
            <a:custGeom>
              <a:rect b="b" l="l" r="r" t="t"/>
              <a:pathLst>
                <a:path extrusionOk="0" h="92710" w="1097915">
                  <a:moveTo>
                    <a:pt x="73978" y="1"/>
                  </a:moveTo>
                  <a:lnTo>
                    <a:pt x="0" y="46238"/>
                  </a:lnTo>
                  <a:lnTo>
                    <a:pt x="73984" y="92473"/>
                  </a:lnTo>
                  <a:lnTo>
                    <a:pt x="81814" y="90666"/>
                  </a:lnTo>
                  <a:lnTo>
                    <a:pt x="89248" y="78770"/>
                  </a:lnTo>
                  <a:lnTo>
                    <a:pt x="87438" y="70934"/>
                  </a:lnTo>
                  <a:lnTo>
                    <a:pt x="68244" y="58938"/>
                  </a:lnTo>
                  <a:lnTo>
                    <a:pt x="23961" y="58938"/>
                  </a:lnTo>
                  <a:lnTo>
                    <a:pt x="23961" y="33538"/>
                  </a:lnTo>
                  <a:lnTo>
                    <a:pt x="68246" y="33536"/>
                  </a:lnTo>
                  <a:lnTo>
                    <a:pt x="87441" y="21539"/>
                  </a:lnTo>
                  <a:lnTo>
                    <a:pt x="89249" y="13704"/>
                  </a:lnTo>
                  <a:lnTo>
                    <a:pt x="81809" y="1808"/>
                  </a:lnTo>
                  <a:lnTo>
                    <a:pt x="73978" y="1"/>
                  </a:lnTo>
                  <a:close/>
                </a:path>
                <a:path extrusionOk="0" h="92710" w="1097915">
                  <a:moveTo>
                    <a:pt x="1077132" y="33536"/>
                  </a:moveTo>
                  <a:lnTo>
                    <a:pt x="1073490" y="33536"/>
                  </a:lnTo>
                  <a:lnTo>
                    <a:pt x="1073490" y="58936"/>
                  </a:lnTo>
                  <a:lnTo>
                    <a:pt x="1029205" y="58938"/>
                  </a:lnTo>
                  <a:lnTo>
                    <a:pt x="1010010" y="70935"/>
                  </a:lnTo>
                  <a:lnTo>
                    <a:pt x="1008204" y="78771"/>
                  </a:lnTo>
                  <a:lnTo>
                    <a:pt x="1015638" y="90666"/>
                  </a:lnTo>
                  <a:lnTo>
                    <a:pt x="1023472" y="92473"/>
                  </a:lnTo>
                  <a:lnTo>
                    <a:pt x="1097452" y="46236"/>
                  </a:lnTo>
                  <a:lnTo>
                    <a:pt x="1077132" y="33536"/>
                  </a:lnTo>
                  <a:close/>
                </a:path>
                <a:path extrusionOk="0" h="92710" w="1097915">
                  <a:moveTo>
                    <a:pt x="68244" y="33538"/>
                  </a:moveTo>
                  <a:lnTo>
                    <a:pt x="23961" y="33538"/>
                  </a:lnTo>
                  <a:lnTo>
                    <a:pt x="23961" y="58938"/>
                  </a:lnTo>
                  <a:lnTo>
                    <a:pt x="68244" y="58938"/>
                  </a:lnTo>
                  <a:lnTo>
                    <a:pt x="65155" y="57007"/>
                  </a:lnTo>
                  <a:lnTo>
                    <a:pt x="30693" y="57007"/>
                  </a:lnTo>
                  <a:lnTo>
                    <a:pt x="30693" y="35468"/>
                  </a:lnTo>
                  <a:lnTo>
                    <a:pt x="65157" y="35467"/>
                  </a:lnTo>
                  <a:lnTo>
                    <a:pt x="68244" y="33538"/>
                  </a:lnTo>
                  <a:close/>
                </a:path>
                <a:path extrusionOk="0" h="92710" w="1097915">
                  <a:moveTo>
                    <a:pt x="68244" y="58938"/>
                  </a:moveTo>
                  <a:lnTo>
                    <a:pt x="23961" y="58938"/>
                  </a:lnTo>
                  <a:lnTo>
                    <a:pt x="68244" y="58938"/>
                  </a:lnTo>
                  <a:close/>
                </a:path>
                <a:path extrusionOk="0" h="92710" w="1097915">
                  <a:moveTo>
                    <a:pt x="1029207" y="33536"/>
                  </a:moveTo>
                  <a:lnTo>
                    <a:pt x="68244" y="33538"/>
                  </a:lnTo>
                  <a:lnTo>
                    <a:pt x="47924" y="46238"/>
                  </a:lnTo>
                  <a:lnTo>
                    <a:pt x="68244" y="58938"/>
                  </a:lnTo>
                  <a:lnTo>
                    <a:pt x="1029207" y="58936"/>
                  </a:lnTo>
                  <a:lnTo>
                    <a:pt x="1049527" y="46236"/>
                  </a:lnTo>
                  <a:lnTo>
                    <a:pt x="1029207" y="33536"/>
                  </a:lnTo>
                  <a:close/>
                </a:path>
                <a:path extrusionOk="0" h="92710" w="1097915">
                  <a:moveTo>
                    <a:pt x="1049527" y="46236"/>
                  </a:moveTo>
                  <a:lnTo>
                    <a:pt x="1029207" y="58936"/>
                  </a:lnTo>
                  <a:lnTo>
                    <a:pt x="1073490" y="58936"/>
                  </a:lnTo>
                  <a:lnTo>
                    <a:pt x="1073490" y="57006"/>
                  </a:lnTo>
                  <a:lnTo>
                    <a:pt x="1066759" y="57006"/>
                  </a:lnTo>
                  <a:lnTo>
                    <a:pt x="1049527" y="46236"/>
                  </a:lnTo>
                  <a:close/>
                </a:path>
                <a:path extrusionOk="0" h="92710" w="1097915">
                  <a:moveTo>
                    <a:pt x="30693" y="35468"/>
                  </a:moveTo>
                  <a:lnTo>
                    <a:pt x="30693" y="57007"/>
                  </a:lnTo>
                  <a:lnTo>
                    <a:pt x="47924" y="46238"/>
                  </a:lnTo>
                  <a:lnTo>
                    <a:pt x="30693" y="35468"/>
                  </a:lnTo>
                  <a:close/>
                </a:path>
                <a:path extrusionOk="0" h="92710" w="1097915">
                  <a:moveTo>
                    <a:pt x="47924" y="46238"/>
                  </a:moveTo>
                  <a:lnTo>
                    <a:pt x="30693" y="57007"/>
                  </a:lnTo>
                  <a:lnTo>
                    <a:pt x="65155" y="57007"/>
                  </a:lnTo>
                  <a:lnTo>
                    <a:pt x="47924" y="46238"/>
                  </a:lnTo>
                  <a:close/>
                </a:path>
                <a:path extrusionOk="0" h="92710" w="1097915">
                  <a:moveTo>
                    <a:pt x="1066759" y="35467"/>
                  </a:moveTo>
                  <a:lnTo>
                    <a:pt x="1049527" y="46236"/>
                  </a:lnTo>
                  <a:lnTo>
                    <a:pt x="1066759" y="57006"/>
                  </a:lnTo>
                  <a:lnTo>
                    <a:pt x="1066759" y="35467"/>
                  </a:lnTo>
                  <a:close/>
                </a:path>
                <a:path extrusionOk="0" h="92710" w="1097915">
                  <a:moveTo>
                    <a:pt x="1073490" y="35467"/>
                  </a:moveTo>
                  <a:lnTo>
                    <a:pt x="1066759" y="35467"/>
                  </a:lnTo>
                  <a:lnTo>
                    <a:pt x="1066759" y="57006"/>
                  </a:lnTo>
                  <a:lnTo>
                    <a:pt x="1073490" y="57006"/>
                  </a:lnTo>
                  <a:lnTo>
                    <a:pt x="1073490" y="35467"/>
                  </a:lnTo>
                  <a:close/>
                </a:path>
                <a:path extrusionOk="0" h="92710" w="1097915">
                  <a:moveTo>
                    <a:pt x="65155" y="35468"/>
                  </a:moveTo>
                  <a:lnTo>
                    <a:pt x="30693" y="35468"/>
                  </a:lnTo>
                  <a:lnTo>
                    <a:pt x="47926" y="46236"/>
                  </a:lnTo>
                  <a:lnTo>
                    <a:pt x="65155" y="35468"/>
                  </a:lnTo>
                  <a:close/>
                </a:path>
                <a:path extrusionOk="0" h="92710" w="1097915">
                  <a:moveTo>
                    <a:pt x="1073490" y="33536"/>
                  </a:moveTo>
                  <a:lnTo>
                    <a:pt x="1029207" y="33536"/>
                  </a:lnTo>
                  <a:lnTo>
                    <a:pt x="1049527" y="46236"/>
                  </a:lnTo>
                  <a:lnTo>
                    <a:pt x="1066759" y="35467"/>
                  </a:lnTo>
                  <a:lnTo>
                    <a:pt x="1073490" y="35467"/>
                  </a:lnTo>
                  <a:lnTo>
                    <a:pt x="1073490" y="33536"/>
                  </a:lnTo>
                  <a:close/>
                </a:path>
                <a:path extrusionOk="0" h="92710" w="1097915">
                  <a:moveTo>
                    <a:pt x="1023472" y="0"/>
                  </a:moveTo>
                  <a:lnTo>
                    <a:pt x="1015637" y="1809"/>
                  </a:lnTo>
                  <a:lnTo>
                    <a:pt x="1008203" y="13704"/>
                  </a:lnTo>
                  <a:lnTo>
                    <a:pt x="1010012" y="21540"/>
                  </a:lnTo>
                  <a:lnTo>
                    <a:pt x="1029207" y="33536"/>
                  </a:lnTo>
                  <a:lnTo>
                    <a:pt x="1077132" y="33536"/>
                  </a:lnTo>
                  <a:lnTo>
                    <a:pt x="102347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54"/>
            <p:cNvSpPr/>
            <p:nvPr/>
          </p:nvSpPr>
          <p:spPr>
            <a:xfrm>
              <a:off x="6853518" y="3304018"/>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2" name="Google Shape;1632;p54"/>
          <p:cNvSpPr txBox="1"/>
          <p:nvPr/>
        </p:nvSpPr>
        <p:spPr>
          <a:xfrm>
            <a:off x="6969906" y="3187700"/>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633" name="Google Shape;1633;p54"/>
          <p:cNvSpPr txBox="1"/>
          <p:nvPr/>
        </p:nvSpPr>
        <p:spPr>
          <a:xfrm>
            <a:off x="6556254" y="2734563"/>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grpSp>
        <p:nvGrpSpPr>
          <p:cNvPr id="1634" name="Google Shape;1634;p54"/>
          <p:cNvGrpSpPr/>
          <p:nvPr/>
        </p:nvGrpSpPr>
        <p:grpSpPr>
          <a:xfrm>
            <a:off x="575431" y="2043217"/>
            <a:ext cx="5454808" cy="1372235"/>
            <a:chOff x="575431" y="2043217"/>
            <a:chExt cx="5454808" cy="1372235"/>
          </a:xfrm>
        </p:grpSpPr>
        <p:sp>
          <p:nvSpPr>
            <p:cNvPr id="1635" name="Google Shape;1635;p54"/>
            <p:cNvSpPr/>
            <p:nvPr/>
          </p:nvSpPr>
          <p:spPr>
            <a:xfrm>
              <a:off x="5755919" y="2931671"/>
              <a:ext cx="274320" cy="274320"/>
            </a:xfrm>
            <a:custGeom>
              <a:rect b="b" l="l" r="r" t="t"/>
              <a:pathLst>
                <a:path extrusionOk="0" h="274319" w="274320">
                  <a:moveTo>
                    <a:pt x="137160" y="0"/>
                  </a:moveTo>
                  <a:lnTo>
                    <a:pt x="93807" y="6992"/>
                  </a:lnTo>
                  <a:lnTo>
                    <a:pt x="56155" y="26463"/>
                  </a:lnTo>
                  <a:lnTo>
                    <a:pt x="26464" y="56154"/>
                  </a:lnTo>
                  <a:lnTo>
                    <a:pt x="6992" y="93806"/>
                  </a:lnTo>
                  <a:lnTo>
                    <a:pt x="0" y="137160"/>
                  </a:lnTo>
                  <a:lnTo>
                    <a:pt x="6992" y="180513"/>
                  </a:lnTo>
                  <a:lnTo>
                    <a:pt x="26464" y="218165"/>
                  </a:lnTo>
                  <a:lnTo>
                    <a:pt x="56155" y="247856"/>
                  </a:lnTo>
                  <a:lnTo>
                    <a:pt x="93807" y="267327"/>
                  </a:lnTo>
                  <a:lnTo>
                    <a:pt x="137160" y="274319"/>
                  </a:lnTo>
                  <a:lnTo>
                    <a:pt x="180513" y="267327"/>
                  </a:lnTo>
                  <a:lnTo>
                    <a:pt x="218165" y="247856"/>
                  </a:lnTo>
                  <a:lnTo>
                    <a:pt x="247856" y="218165"/>
                  </a:lnTo>
                  <a:lnTo>
                    <a:pt x="267327" y="180513"/>
                  </a:lnTo>
                  <a:lnTo>
                    <a:pt x="274320" y="137160"/>
                  </a:lnTo>
                  <a:lnTo>
                    <a:pt x="267327" y="93806"/>
                  </a:lnTo>
                  <a:lnTo>
                    <a:pt x="247856" y="56154"/>
                  </a:lnTo>
                  <a:lnTo>
                    <a:pt x="218165" y="26463"/>
                  </a:lnTo>
                  <a:lnTo>
                    <a:pt x="180513" y="6992"/>
                  </a:lnTo>
                  <a:lnTo>
                    <a:pt x="1371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54"/>
            <p:cNvSpPr/>
            <p:nvPr/>
          </p:nvSpPr>
          <p:spPr>
            <a:xfrm>
              <a:off x="5755919" y="2931671"/>
              <a:ext cx="274320" cy="274320"/>
            </a:xfrm>
            <a:custGeom>
              <a:rect b="b" l="l" r="r" t="t"/>
              <a:pathLst>
                <a:path extrusionOk="0" h="274319" w="274320">
                  <a:moveTo>
                    <a:pt x="137160" y="0"/>
                  </a:moveTo>
                  <a:lnTo>
                    <a:pt x="137160" y="274320"/>
                  </a:lnTo>
                </a:path>
                <a:path extrusionOk="0" h="274319" w="274320">
                  <a:moveTo>
                    <a:pt x="0" y="137160"/>
                  </a:moveTo>
                  <a:lnTo>
                    <a:pt x="274320" y="137160"/>
                  </a:lnTo>
                </a:path>
                <a:path extrusionOk="0" h="274319" w="274320">
                  <a:moveTo>
                    <a:pt x="0" y="137160"/>
                  </a:moveTo>
                  <a:lnTo>
                    <a:pt x="6992" y="93806"/>
                  </a:lnTo>
                  <a:lnTo>
                    <a:pt x="26463" y="56155"/>
                  </a:lnTo>
                  <a:lnTo>
                    <a:pt x="56155" y="26463"/>
                  </a:lnTo>
                  <a:lnTo>
                    <a:pt x="93806" y="6992"/>
                  </a:lnTo>
                  <a:lnTo>
                    <a:pt x="137160" y="0"/>
                  </a:lnTo>
                  <a:lnTo>
                    <a:pt x="180513" y="6992"/>
                  </a:lnTo>
                  <a:lnTo>
                    <a:pt x="218164" y="26463"/>
                  </a:lnTo>
                  <a:lnTo>
                    <a:pt x="247856" y="56155"/>
                  </a:lnTo>
                  <a:lnTo>
                    <a:pt x="267327" y="93806"/>
                  </a:lnTo>
                  <a:lnTo>
                    <a:pt x="274320" y="137160"/>
                  </a:lnTo>
                  <a:lnTo>
                    <a:pt x="267327" y="180513"/>
                  </a:lnTo>
                  <a:lnTo>
                    <a:pt x="247856" y="218164"/>
                  </a:lnTo>
                  <a:lnTo>
                    <a:pt x="218164" y="247856"/>
                  </a:lnTo>
                  <a:lnTo>
                    <a:pt x="180513" y="267327"/>
                  </a:lnTo>
                  <a:lnTo>
                    <a:pt x="137160" y="274320"/>
                  </a:lnTo>
                  <a:lnTo>
                    <a:pt x="93806" y="267327"/>
                  </a:lnTo>
                  <a:lnTo>
                    <a:pt x="56155" y="247856"/>
                  </a:lnTo>
                  <a:lnTo>
                    <a:pt x="26463" y="218164"/>
                  </a:lnTo>
                  <a:lnTo>
                    <a:pt x="6992" y="180513"/>
                  </a:lnTo>
                  <a:lnTo>
                    <a:pt x="0" y="13716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54"/>
            <p:cNvSpPr/>
            <p:nvPr/>
          </p:nvSpPr>
          <p:spPr>
            <a:xfrm>
              <a:off x="575431" y="2043217"/>
              <a:ext cx="92710" cy="1372235"/>
            </a:xfrm>
            <a:custGeom>
              <a:rect b="b" l="l" r="r" t="t"/>
              <a:pathLst>
                <a:path extrusionOk="0" h="1372235" w="92709">
                  <a:moveTo>
                    <a:pt x="13704" y="1282523"/>
                  </a:moveTo>
                  <a:lnTo>
                    <a:pt x="1808" y="1289958"/>
                  </a:lnTo>
                  <a:lnTo>
                    <a:pt x="0" y="1297792"/>
                  </a:lnTo>
                  <a:lnTo>
                    <a:pt x="46237" y="1371772"/>
                  </a:lnTo>
                  <a:lnTo>
                    <a:pt x="61214" y="1347810"/>
                  </a:lnTo>
                  <a:lnTo>
                    <a:pt x="33537" y="1347810"/>
                  </a:lnTo>
                  <a:lnTo>
                    <a:pt x="33537" y="1303527"/>
                  </a:lnTo>
                  <a:lnTo>
                    <a:pt x="21540" y="1284330"/>
                  </a:lnTo>
                  <a:lnTo>
                    <a:pt x="13704" y="1282523"/>
                  </a:lnTo>
                  <a:close/>
                </a:path>
                <a:path extrusionOk="0" h="1372235" w="92709">
                  <a:moveTo>
                    <a:pt x="33537" y="1303527"/>
                  </a:moveTo>
                  <a:lnTo>
                    <a:pt x="33537" y="1347810"/>
                  </a:lnTo>
                  <a:lnTo>
                    <a:pt x="58937" y="1347810"/>
                  </a:lnTo>
                  <a:lnTo>
                    <a:pt x="58937" y="1341079"/>
                  </a:lnTo>
                  <a:lnTo>
                    <a:pt x="35468" y="1341079"/>
                  </a:lnTo>
                  <a:lnTo>
                    <a:pt x="46237" y="1323847"/>
                  </a:lnTo>
                  <a:lnTo>
                    <a:pt x="33537" y="1303527"/>
                  </a:lnTo>
                  <a:close/>
                </a:path>
                <a:path extrusionOk="0" h="1372235" w="92709">
                  <a:moveTo>
                    <a:pt x="78770" y="1282523"/>
                  </a:moveTo>
                  <a:lnTo>
                    <a:pt x="70935" y="1284330"/>
                  </a:lnTo>
                  <a:lnTo>
                    <a:pt x="58937" y="1303527"/>
                  </a:lnTo>
                  <a:lnTo>
                    <a:pt x="58937" y="1347810"/>
                  </a:lnTo>
                  <a:lnTo>
                    <a:pt x="61214" y="1347810"/>
                  </a:lnTo>
                  <a:lnTo>
                    <a:pt x="92474" y="1297792"/>
                  </a:lnTo>
                  <a:lnTo>
                    <a:pt x="90666" y="1289958"/>
                  </a:lnTo>
                  <a:lnTo>
                    <a:pt x="78770" y="1282523"/>
                  </a:lnTo>
                  <a:close/>
                </a:path>
                <a:path extrusionOk="0" h="1372235" w="92709">
                  <a:moveTo>
                    <a:pt x="46237" y="1323847"/>
                  </a:moveTo>
                  <a:lnTo>
                    <a:pt x="35468" y="1341079"/>
                  </a:lnTo>
                  <a:lnTo>
                    <a:pt x="57007" y="1341079"/>
                  </a:lnTo>
                  <a:lnTo>
                    <a:pt x="46237" y="1323847"/>
                  </a:lnTo>
                  <a:close/>
                </a:path>
                <a:path extrusionOk="0" h="1372235" w="92709">
                  <a:moveTo>
                    <a:pt x="58937" y="1303527"/>
                  </a:moveTo>
                  <a:lnTo>
                    <a:pt x="46237" y="1323847"/>
                  </a:lnTo>
                  <a:lnTo>
                    <a:pt x="57007" y="1341079"/>
                  </a:lnTo>
                  <a:lnTo>
                    <a:pt x="58937" y="1341079"/>
                  </a:lnTo>
                  <a:lnTo>
                    <a:pt x="58937" y="1303527"/>
                  </a:lnTo>
                  <a:close/>
                </a:path>
                <a:path extrusionOk="0" h="1372235" w="92709">
                  <a:moveTo>
                    <a:pt x="46237" y="47924"/>
                  </a:moveTo>
                  <a:lnTo>
                    <a:pt x="33537" y="68244"/>
                  </a:lnTo>
                  <a:lnTo>
                    <a:pt x="33537" y="1303527"/>
                  </a:lnTo>
                  <a:lnTo>
                    <a:pt x="46237" y="1323847"/>
                  </a:lnTo>
                  <a:lnTo>
                    <a:pt x="58937" y="1303527"/>
                  </a:lnTo>
                  <a:lnTo>
                    <a:pt x="58936" y="68244"/>
                  </a:lnTo>
                  <a:lnTo>
                    <a:pt x="46237" y="47924"/>
                  </a:lnTo>
                  <a:close/>
                </a:path>
                <a:path extrusionOk="0" h="1372235" w="92709">
                  <a:moveTo>
                    <a:pt x="46237" y="0"/>
                  </a:moveTo>
                  <a:lnTo>
                    <a:pt x="0" y="73978"/>
                  </a:lnTo>
                  <a:lnTo>
                    <a:pt x="1808" y="81814"/>
                  </a:lnTo>
                  <a:lnTo>
                    <a:pt x="13703" y="89249"/>
                  </a:lnTo>
                  <a:lnTo>
                    <a:pt x="21539" y="87440"/>
                  </a:lnTo>
                  <a:lnTo>
                    <a:pt x="33536" y="68244"/>
                  </a:lnTo>
                  <a:lnTo>
                    <a:pt x="33537" y="23956"/>
                  </a:lnTo>
                  <a:lnTo>
                    <a:pt x="61209" y="23956"/>
                  </a:lnTo>
                  <a:lnTo>
                    <a:pt x="46237" y="0"/>
                  </a:lnTo>
                  <a:close/>
                </a:path>
                <a:path extrusionOk="0" h="1372235" w="92709">
                  <a:moveTo>
                    <a:pt x="61209" y="23956"/>
                  </a:moveTo>
                  <a:lnTo>
                    <a:pt x="58937" y="23956"/>
                  </a:lnTo>
                  <a:lnTo>
                    <a:pt x="58937" y="68244"/>
                  </a:lnTo>
                  <a:lnTo>
                    <a:pt x="70934" y="87440"/>
                  </a:lnTo>
                  <a:lnTo>
                    <a:pt x="78770" y="89249"/>
                  </a:lnTo>
                  <a:lnTo>
                    <a:pt x="90665" y="81814"/>
                  </a:lnTo>
                  <a:lnTo>
                    <a:pt x="92474" y="73978"/>
                  </a:lnTo>
                  <a:lnTo>
                    <a:pt x="61209" y="23956"/>
                  </a:lnTo>
                  <a:close/>
                </a:path>
                <a:path extrusionOk="0" h="1372235" w="92709">
                  <a:moveTo>
                    <a:pt x="58937" y="30693"/>
                  </a:moveTo>
                  <a:lnTo>
                    <a:pt x="57006" y="30693"/>
                  </a:lnTo>
                  <a:lnTo>
                    <a:pt x="46237" y="47924"/>
                  </a:lnTo>
                  <a:lnTo>
                    <a:pt x="58937" y="68244"/>
                  </a:lnTo>
                  <a:lnTo>
                    <a:pt x="58937" y="30693"/>
                  </a:lnTo>
                  <a:close/>
                </a:path>
                <a:path extrusionOk="0" h="1372235" w="92709">
                  <a:moveTo>
                    <a:pt x="58937" y="23956"/>
                  </a:moveTo>
                  <a:lnTo>
                    <a:pt x="33537" y="23956"/>
                  </a:lnTo>
                  <a:lnTo>
                    <a:pt x="33537" y="68244"/>
                  </a:lnTo>
                  <a:lnTo>
                    <a:pt x="46237" y="47924"/>
                  </a:lnTo>
                  <a:lnTo>
                    <a:pt x="35467" y="30693"/>
                  </a:lnTo>
                  <a:lnTo>
                    <a:pt x="58937" y="30693"/>
                  </a:lnTo>
                  <a:lnTo>
                    <a:pt x="58937" y="23956"/>
                  </a:lnTo>
                  <a:close/>
                </a:path>
                <a:path extrusionOk="0" h="13722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54"/>
            <p:cNvSpPr/>
            <p:nvPr/>
          </p:nvSpPr>
          <p:spPr>
            <a:xfrm>
              <a:off x="598808" y="2591944"/>
              <a:ext cx="45720" cy="274320"/>
            </a:xfrm>
            <a:custGeom>
              <a:rect b="b" l="l" r="r" t="t"/>
              <a:pathLst>
                <a:path extrusionOk="0" h="274319"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9" name="Google Shape;1639;p54"/>
          <p:cNvSpPr txBox="1"/>
          <p:nvPr/>
        </p:nvSpPr>
        <p:spPr>
          <a:xfrm>
            <a:off x="535940" y="257810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640" name="Google Shape;1640;p54"/>
          <p:cNvGrpSpPr/>
          <p:nvPr/>
        </p:nvGrpSpPr>
        <p:grpSpPr>
          <a:xfrm>
            <a:off x="661902" y="1668591"/>
            <a:ext cx="1836157" cy="1384996"/>
            <a:chOff x="661902" y="1668591"/>
            <a:chExt cx="1836157" cy="1384996"/>
          </a:xfrm>
        </p:grpSpPr>
        <p:sp>
          <p:nvSpPr>
            <p:cNvPr id="1641" name="Google Shape;1641;p54"/>
            <p:cNvSpPr/>
            <p:nvPr/>
          </p:nvSpPr>
          <p:spPr>
            <a:xfrm>
              <a:off x="661902" y="1668591"/>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7" y="348129"/>
                  </a:lnTo>
                  <a:lnTo>
                    <a:pt x="29681" y="348129"/>
                  </a:lnTo>
                  <a:lnTo>
                    <a:pt x="14860" y="332501"/>
                  </a:lnTo>
                  <a:lnTo>
                    <a:pt x="34773" y="328458"/>
                  </a:lnTo>
                  <a:lnTo>
                    <a:pt x="40779" y="305261"/>
                  </a:lnTo>
                  <a:close/>
                </a:path>
                <a:path extrusionOk="0" h="361950" w="381634">
                  <a:moveTo>
                    <a:pt x="80442" y="319187"/>
                  </a:moveTo>
                  <a:lnTo>
                    <a:pt x="58257" y="323691"/>
                  </a:lnTo>
                  <a:lnTo>
                    <a:pt x="26126" y="354162"/>
                  </a:lnTo>
                  <a:lnTo>
                    <a:pt x="35832" y="354162"/>
                  </a:lnTo>
                  <a:lnTo>
                    <a:pt x="85495" y="344079"/>
                  </a:lnTo>
                  <a:lnTo>
                    <a:pt x="89936" y="337375"/>
                  </a:lnTo>
                  <a:lnTo>
                    <a:pt x="87145" y="323629"/>
                  </a:lnTo>
                  <a:lnTo>
                    <a:pt x="80442" y="319187"/>
                  </a:lnTo>
                  <a:close/>
                </a:path>
                <a:path extrusionOk="0" h="361950" w="381634">
                  <a:moveTo>
                    <a:pt x="34773" y="328458"/>
                  </a:moveTo>
                  <a:lnTo>
                    <a:pt x="14860" y="332501"/>
                  </a:lnTo>
                  <a:lnTo>
                    <a:pt x="29681" y="348129"/>
                  </a:lnTo>
                  <a:lnTo>
                    <a:pt x="34773" y="328458"/>
                  </a:lnTo>
                  <a:close/>
                </a:path>
                <a:path extrusionOk="0" h="361950" w="381634">
                  <a:moveTo>
                    <a:pt x="58257" y="323691"/>
                  </a:moveTo>
                  <a:lnTo>
                    <a:pt x="34773" y="328458"/>
                  </a:lnTo>
                  <a:lnTo>
                    <a:pt x="29681" y="348129"/>
                  </a:lnTo>
                  <a:lnTo>
                    <a:pt x="32487" y="348129"/>
                  </a:lnTo>
                  <a:lnTo>
                    <a:pt x="58257" y="323691"/>
                  </a:lnTo>
                  <a:close/>
                </a:path>
                <a:path extrusionOk="0" h="361950" w="381634">
                  <a:moveTo>
                    <a:pt x="346351" y="32977"/>
                  </a:moveTo>
                  <a:lnTo>
                    <a:pt x="322867" y="37745"/>
                  </a:lnTo>
                  <a:lnTo>
                    <a:pt x="40779" y="305261"/>
                  </a:lnTo>
                  <a:lnTo>
                    <a:pt x="34773" y="328458"/>
                  </a:lnTo>
                  <a:lnTo>
                    <a:pt x="58257" y="323691"/>
                  </a:lnTo>
                  <a:lnTo>
                    <a:pt x="340346" y="56174"/>
                  </a:lnTo>
                  <a:lnTo>
                    <a:pt x="346351" y="32977"/>
                  </a:lnTo>
                  <a:close/>
                </a:path>
                <a:path extrusionOk="0" h="361950" w="381634">
                  <a:moveTo>
                    <a:pt x="379242" y="7273"/>
                  </a:moveTo>
                  <a:lnTo>
                    <a:pt x="354999" y="7273"/>
                  </a:lnTo>
                  <a:lnTo>
                    <a:pt x="372477" y="25703"/>
                  </a:lnTo>
                  <a:lnTo>
                    <a:pt x="340346" y="56174"/>
                  </a:lnTo>
                  <a:lnTo>
                    <a:pt x="334672" y="78089"/>
                  </a:lnTo>
                  <a:lnTo>
                    <a:pt x="338752" y="85020"/>
                  </a:lnTo>
                  <a:lnTo>
                    <a:pt x="352332" y="88535"/>
                  </a:lnTo>
                  <a:lnTo>
                    <a:pt x="359262" y="84454"/>
                  </a:lnTo>
                  <a:lnTo>
                    <a:pt x="379242" y="7273"/>
                  </a:lnTo>
                  <a:close/>
                </a:path>
                <a:path extrusionOk="0" h="361950" w="381634">
                  <a:moveTo>
                    <a:pt x="360719" y="13305"/>
                  </a:moveTo>
                  <a:lnTo>
                    <a:pt x="351443" y="13305"/>
                  </a:lnTo>
                  <a:lnTo>
                    <a:pt x="366264" y="28934"/>
                  </a:lnTo>
                  <a:lnTo>
                    <a:pt x="346351" y="32977"/>
                  </a:lnTo>
                  <a:lnTo>
                    <a:pt x="340346" y="56174"/>
                  </a:lnTo>
                  <a:lnTo>
                    <a:pt x="372477" y="25703"/>
                  </a:lnTo>
                  <a:lnTo>
                    <a:pt x="360719" y="13305"/>
                  </a:lnTo>
                  <a:close/>
                </a:path>
                <a:path extrusionOk="0" h="361950" w="381634">
                  <a:moveTo>
                    <a:pt x="381125" y="0"/>
                  </a:moveTo>
                  <a:lnTo>
                    <a:pt x="295629" y="17355"/>
                  </a:lnTo>
                  <a:lnTo>
                    <a:pt x="291188" y="24060"/>
                  </a:lnTo>
                  <a:lnTo>
                    <a:pt x="293979" y="37807"/>
                  </a:lnTo>
                  <a:lnTo>
                    <a:pt x="300682" y="42249"/>
                  </a:lnTo>
                  <a:lnTo>
                    <a:pt x="322867" y="37745"/>
                  </a:lnTo>
                  <a:lnTo>
                    <a:pt x="354999" y="7273"/>
                  </a:lnTo>
                  <a:lnTo>
                    <a:pt x="379242" y="7273"/>
                  </a:lnTo>
                  <a:lnTo>
                    <a:pt x="381125" y="0"/>
                  </a:lnTo>
                  <a:close/>
                </a:path>
                <a:path extrusionOk="0" h="361950" w="381634">
                  <a:moveTo>
                    <a:pt x="354999" y="7273"/>
                  </a:moveTo>
                  <a:lnTo>
                    <a:pt x="322867" y="37745"/>
                  </a:lnTo>
                  <a:lnTo>
                    <a:pt x="346351" y="32977"/>
                  </a:lnTo>
                  <a:lnTo>
                    <a:pt x="351443" y="13305"/>
                  </a:lnTo>
                  <a:lnTo>
                    <a:pt x="360719" y="13305"/>
                  </a:lnTo>
                  <a:lnTo>
                    <a:pt x="354999" y="7273"/>
                  </a:lnTo>
                  <a:close/>
                </a:path>
                <a:path extrusionOk="0" h="361950" w="381634">
                  <a:moveTo>
                    <a:pt x="351443" y="13305"/>
                  </a:moveTo>
                  <a:lnTo>
                    <a:pt x="346351" y="32977"/>
                  </a:lnTo>
                  <a:lnTo>
                    <a:pt x="366264"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54"/>
            <p:cNvSpPr/>
            <p:nvPr/>
          </p:nvSpPr>
          <p:spPr>
            <a:xfrm>
              <a:off x="1126451" y="1681987"/>
              <a:ext cx="1371600" cy="1371600"/>
            </a:xfrm>
            <a:custGeom>
              <a:rect b="b" l="l" r="r" t="t"/>
              <a:pathLst>
                <a:path extrusionOk="0" h="1371600" w="1371600">
                  <a:moveTo>
                    <a:pt x="1371600" y="0"/>
                  </a:moveTo>
                  <a:lnTo>
                    <a:pt x="0" y="0"/>
                  </a:lnTo>
                  <a:lnTo>
                    <a:pt x="0" y="361327"/>
                  </a:lnTo>
                  <a:lnTo>
                    <a:pt x="0" y="1371600"/>
                  </a:lnTo>
                  <a:lnTo>
                    <a:pt x="1371600" y="1371600"/>
                  </a:lnTo>
                  <a:lnTo>
                    <a:pt x="1371600" y="361327"/>
                  </a:lnTo>
                  <a:lnTo>
                    <a:pt x="1371600"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54"/>
            <p:cNvSpPr/>
            <p:nvPr/>
          </p:nvSpPr>
          <p:spPr>
            <a:xfrm>
              <a:off x="1126459" y="1681985"/>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4" name="Google Shape;1644;p54"/>
          <p:cNvSpPr txBox="1"/>
          <p:nvPr/>
        </p:nvSpPr>
        <p:spPr>
          <a:xfrm rot="-2700000">
            <a:off x="2137434" y="304372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45" name="Google Shape;1645;p54"/>
          <p:cNvSpPr txBox="1"/>
          <p:nvPr/>
        </p:nvSpPr>
        <p:spPr>
          <a:xfrm rot="-2700000">
            <a:off x="2137434" y="168736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46" name="Google Shape;1646;p54"/>
          <p:cNvGrpSpPr/>
          <p:nvPr/>
        </p:nvGrpSpPr>
        <p:grpSpPr>
          <a:xfrm>
            <a:off x="745460" y="1738789"/>
            <a:ext cx="1447800" cy="1676115"/>
            <a:chOff x="745460" y="1738789"/>
            <a:chExt cx="1447800" cy="1676115"/>
          </a:xfrm>
        </p:grpSpPr>
        <p:sp>
          <p:nvSpPr>
            <p:cNvPr id="1647" name="Google Shape;1647;p54"/>
            <p:cNvSpPr/>
            <p:nvPr/>
          </p:nvSpPr>
          <p:spPr>
            <a:xfrm>
              <a:off x="821651" y="1976056"/>
              <a:ext cx="1371600" cy="1371600"/>
            </a:xfrm>
            <a:custGeom>
              <a:rect b="b" l="l" r="r" t="t"/>
              <a:pathLst>
                <a:path extrusionOk="0" h="1371600" w="1371600">
                  <a:moveTo>
                    <a:pt x="1371600" y="0"/>
                  </a:moveTo>
                  <a:lnTo>
                    <a:pt x="0" y="0"/>
                  </a:lnTo>
                  <a:lnTo>
                    <a:pt x="0" y="67259"/>
                  </a:lnTo>
                  <a:lnTo>
                    <a:pt x="0" y="1371600"/>
                  </a:lnTo>
                  <a:lnTo>
                    <a:pt x="1371600" y="1371600"/>
                  </a:lnTo>
                  <a:lnTo>
                    <a:pt x="1371600" y="67259"/>
                  </a:lnTo>
                  <a:lnTo>
                    <a:pt x="1371600" y="0"/>
                  </a:lnTo>
                  <a:close/>
                </a:path>
              </a:pathLst>
            </a:custGeom>
            <a:solidFill>
              <a:srgbClr val="D7E4BD">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54"/>
            <p:cNvSpPr/>
            <p:nvPr/>
          </p:nvSpPr>
          <p:spPr>
            <a:xfrm>
              <a:off x="821660" y="1976048"/>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54"/>
            <p:cNvSpPr/>
            <p:nvPr/>
          </p:nvSpPr>
          <p:spPr>
            <a:xfrm>
              <a:off x="745460" y="2043304"/>
              <a:ext cx="1371600" cy="1371600"/>
            </a:xfrm>
            <a:custGeom>
              <a:rect b="b" l="l" r="r" t="t"/>
              <a:pathLst>
                <a:path extrusionOk="0" h="1371600" w="1371600">
                  <a:moveTo>
                    <a:pt x="1371599" y="0"/>
                  </a:moveTo>
                  <a:lnTo>
                    <a:pt x="0" y="0"/>
                  </a:lnTo>
                  <a:lnTo>
                    <a:pt x="0" y="1371600"/>
                  </a:lnTo>
                  <a:lnTo>
                    <a:pt x="1371599" y="1371600"/>
                  </a:lnTo>
                  <a:lnTo>
                    <a:pt x="1371599"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54"/>
            <p:cNvSpPr/>
            <p:nvPr/>
          </p:nvSpPr>
          <p:spPr>
            <a:xfrm>
              <a:off x="745460" y="2043304"/>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54"/>
            <p:cNvSpPr/>
            <p:nvPr/>
          </p:nvSpPr>
          <p:spPr>
            <a:xfrm>
              <a:off x="757495" y="1738789"/>
              <a:ext cx="200025" cy="193040"/>
            </a:xfrm>
            <a:custGeom>
              <a:rect b="b" l="l" r="r" t="t"/>
              <a:pathLst>
                <a:path extrusionOk="0" h="193039" w="200025">
                  <a:moveTo>
                    <a:pt x="138984" y="0"/>
                  </a:moveTo>
                  <a:lnTo>
                    <a:pt x="0" y="125475"/>
                  </a:lnTo>
                  <a:lnTo>
                    <a:pt x="60455" y="192439"/>
                  </a:lnTo>
                  <a:lnTo>
                    <a:pt x="199439" y="66963"/>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2" name="Google Shape;1652;p54"/>
          <p:cNvSpPr txBox="1"/>
          <p:nvPr/>
        </p:nvSpPr>
        <p:spPr>
          <a:xfrm>
            <a:off x="745844" y="1651508"/>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653" name="Google Shape;1653;p54"/>
          <p:cNvSpPr txBox="1"/>
          <p:nvPr/>
        </p:nvSpPr>
        <p:spPr>
          <a:xfrm rot="-2700000">
            <a:off x="788144" y="168736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54" name="Google Shape;1654;p54"/>
          <p:cNvSpPr txBox="1"/>
          <p:nvPr/>
        </p:nvSpPr>
        <p:spPr>
          <a:xfrm>
            <a:off x="806269" y="2957067"/>
            <a:ext cx="2235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1</a:t>
            </a:r>
            <a:endParaRPr sz="2800">
              <a:solidFill>
                <a:schemeClr val="dk1"/>
              </a:solidFill>
              <a:latin typeface="Arial"/>
              <a:ea typeface="Arial"/>
              <a:cs typeface="Arial"/>
              <a:sym typeface="Arial"/>
            </a:endParaRPr>
          </a:p>
        </p:txBody>
      </p:sp>
      <p:grpSp>
        <p:nvGrpSpPr>
          <p:cNvPr id="1655" name="Google Shape;1655;p54"/>
          <p:cNvGrpSpPr/>
          <p:nvPr/>
        </p:nvGrpSpPr>
        <p:grpSpPr>
          <a:xfrm>
            <a:off x="744696" y="3489218"/>
            <a:ext cx="1372235" cy="153553"/>
            <a:chOff x="744696" y="3489218"/>
            <a:chExt cx="1372235" cy="153553"/>
          </a:xfrm>
        </p:grpSpPr>
        <p:sp>
          <p:nvSpPr>
            <p:cNvPr id="1656" name="Google Shape;1656;p54"/>
            <p:cNvSpPr/>
            <p:nvPr/>
          </p:nvSpPr>
          <p:spPr>
            <a:xfrm>
              <a:off x="744696" y="3489218"/>
              <a:ext cx="1372235" cy="92710"/>
            </a:xfrm>
            <a:custGeom>
              <a:rect b="b" l="l" r="r" t="t"/>
              <a:pathLst>
                <a:path extrusionOk="0" h="92710" w="1372235">
                  <a:moveTo>
                    <a:pt x="73979" y="0"/>
                  </a:moveTo>
                  <a:lnTo>
                    <a:pt x="0" y="46236"/>
                  </a:lnTo>
                  <a:lnTo>
                    <a:pt x="73984" y="92473"/>
                  </a:lnTo>
                  <a:lnTo>
                    <a:pt x="81815" y="90665"/>
                  </a:lnTo>
                  <a:lnTo>
                    <a:pt x="89248" y="78769"/>
                  </a:lnTo>
                  <a:lnTo>
                    <a:pt x="87439" y="70934"/>
                  </a:lnTo>
                  <a:lnTo>
                    <a:pt x="68243" y="58936"/>
                  </a:lnTo>
                  <a:lnTo>
                    <a:pt x="23961" y="58936"/>
                  </a:lnTo>
                  <a:lnTo>
                    <a:pt x="23961" y="33536"/>
                  </a:lnTo>
                  <a:lnTo>
                    <a:pt x="68244" y="33536"/>
                  </a:lnTo>
                  <a:lnTo>
                    <a:pt x="87441" y="21539"/>
                  </a:lnTo>
                  <a:lnTo>
                    <a:pt x="89248" y="13703"/>
                  </a:lnTo>
                  <a:lnTo>
                    <a:pt x="81808" y="1807"/>
                  </a:lnTo>
                  <a:lnTo>
                    <a:pt x="73979" y="0"/>
                  </a:lnTo>
                  <a:close/>
                </a:path>
                <a:path extrusionOk="0" h="92710" w="1372235">
                  <a:moveTo>
                    <a:pt x="1323847" y="46236"/>
                  </a:moveTo>
                  <a:lnTo>
                    <a:pt x="1284331" y="70935"/>
                  </a:lnTo>
                  <a:lnTo>
                    <a:pt x="1282523" y="78770"/>
                  </a:lnTo>
                  <a:lnTo>
                    <a:pt x="1289963" y="90666"/>
                  </a:lnTo>
                  <a:lnTo>
                    <a:pt x="1297793" y="92473"/>
                  </a:lnTo>
                  <a:lnTo>
                    <a:pt x="1351452" y="58936"/>
                  </a:lnTo>
                  <a:lnTo>
                    <a:pt x="1347816" y="58936"/>
                  </a:lnTo>
                  <a:lnTo>
                    <a:pt x="1347816" y="57006"/>
                  </a:lnTo>
                  <a:lnTo>
                    <a:pt x="1341078" y="57006"/>
                  </a:lnTo>
                  <a:lnTo>
                    <a:pt x="1323847" y="46236"/>
                  </a:lnTo>
                  <a:close/>
                </a:path>
                <a:path extrusionOk="0" h="92710" w="1372235">
                  <a:moveTo>
                    <a:pt x="68244" y="33536"/>
                  </a:moveTo>
                  <a:lnTo>
                    <a:pt x="23961" y="33536"/>
                  </a:lnTo>
                  <a:lnTo>
                    <a:pt x="23961" y="58936"/>
                  </a:lnTo>
                  <a:lnTo>
                    <a:pt x="68243" y="58936"/>
                  </a:lnTo>
                  <a:lnTo>
                    <a:pt x="65154" y="57006"/>
                  </a:lnTo>
                  <a:lnTo>
                    <a:pt x="30693" y="57006"/>
                  </a:lnTo>
                  <a:lnTo>
                    <a:pt x="30693" y="35467"/>
                  </a:lnTo>
                  <a:lnTo>
                    <a:pt x="65156" y="35467"/>
                  </a:lnTo>
                  <a:lnTo>
                    <a:pt x="68244" y="33536"/>
                  </a:lnTo>
                  <a:close/>
                </a:path>
                <a:path extrusionOk="0" h="92710" w="1372235">
                  <a:moveTo>
                    <a:pt x="1303527" y="33536"/>
                  </a:moveTo>
                  <a:lnTo>
                    <a:pt x="68244" y="33536"/>
                  </a:lnTo>
                  <a:lnTo>
                    <a:pt x="47924" y="46237"/>
                  </a:lnTo>
                  <a:lnTo>
                    <a:pt x="68243" y="58936"/>
                  </a:lnTo>
                  <a:lnTo>
                    <a:pt x="1303527" y="58936"/>
                  </a:lnTo>
                  <a:lnTo>
                    <a:pt x="1323847" y="46236"/>
                  </a:lnTo>
                  <a:lnTo>
                    <a:pt x="1303527" y="33536"/>
                  </a:lnTo>
                  <a:close/>
                </a:path>
                <a:path extrusionOk="0" h="92710" w="1372235">
                  <a:moveTo>
                    <a:pt x="1351452" y="33536"/>
                  </a:moveTo>
                  <a:lnTo>
                    <a:pt x="1347816" y="33536"/>
                  </a:lnTo>
                  <a:lnTo>
                    <a:pt x="1347816" y="58936"/>
                  </a:lnTo>
                  <a:lnTo>
                    <a:pt x="1351452" y="58936"/>
                  </a:lnTo>
                  <a:lnTo>
                    <a:pt x="1371772" y="46236"/>
                  </a:lnTo>
                  <a:lnTo>
                    <a:pt x="1351452" y="33536"/>
                  </a:lnTo>
                  <a:close/>
                </a:path>
                <a:path extrusionOk="0" h="92710" w="1372235">
                  <a:moveTo>
                    <a:pt x="30693" y="35467"/>
                  </a:moveTo>
                  <a:lnTo>
                    <a:pt x="30693" y="57006"/>
                  </a:lnTo>
                  <a:lnTo>
                    <a:pt x="47924" y="46237"/>
                  </a:lnTo>
                  <a:lnTo>
                    <a:pt x="30693" y="35467"/>
                  </a:lnTo>
                  <a:close/>
                </a:path>
                <a:path extrusionOk="0" h="92710" w="1372235">
                  <a:moveTo>
                    <a:pt x="47924" y="46237"/>
                  </a:moveTo>
                  <a:lnTo>
                    <a:pt x="30693" y="57006"/>
                  </a:lnTo>
                  <a:lnTo>
                    <a:pt x="65154" y="57006"/>
                  </a:lnTo>
                  <a:lnTo>
                    <a:pt x="47924" y="46237"/>
                  </a:lnTo>
                  <a:close/>
                </a:path>
                <a:path extrusionOk="0" h="92710" w="1372235">
                  <a:moveTo>
                    <a:pt x="1341078" y="35467"/>
                  </a:moveTo>
                  <a:lnTo>
                    <a:pt x="1323847" y="46236"/>
                  </a:lnTo>
                  <a:lnTo>
                    <a:pt x="1341078" y="57006"/>
                  </a:lnTo>
                  <a:lnTo>
                    <a:pt x="1341078" y="35467"/>
                  </a:lnTo>
                  <a:close/>
                </a:path>
                <a:path extrusionOk="0" h="92710" w="1372235">
                  <a:moveTo>
                    <a:pt x="1347816" y="35467"/>
                  </a:moveTo>
                  <a:lnTo>
                    <a:pt x="1341078" y="35467"/>
                  </a:lnTo>
                  <a:lnTo>
                    <a:pt x="1341078" y="57006"/>
                  </a:lnTo>
                  <a:lnTo>
                    <a:pt x="1347816" y="57006"/>
                  </a:lnTo>
                  <a:lnTo>
                    <a:pt x="1347816" y="35467"/>
                  </a:lnTo>
                  <a:close/>
                </a:path>
                <a:path extrusionOk="0" h="92710" w="1372235">
                  <a:moveTo>
                    <a:pt x="65156" y="35467"/>
                  </a:moveTo>
                  <a:lnTo>
                    <a:pt x="30693" y="35467"/>
                  </a:lnTo>
                  <a:lnTo>
                    <a:pt x="47924" y="46236"/>
                  </a:lnTo>
                  <a:lnTo>
                    <a:pt x="65156" y="35467"/>
                  </a:lnTo>
                  <a:close/>
                </a:path>
                <a:path extrusionOk="0" h="92710" w="1372235">
                  <a:moveTo>
                    <a:pt x="1297793" y="0"/>
                  </a:moveTo>
                  <a:lnTo>
                    <a:pt x="1289956" y="1808"/>
                  </a:lnTo>
                  <a:lnTo>
                    <a:pt x="1282523" y="13704"/>
                  </a:lnTo>
                  <a:lnTo>
                    <a:pt x="1284331" y="21539"/>
                  </a:lnTo>
                  <a:lnTo>
                    <a:pt x="1323847" y="46236"/>
                  </a:lnTo>
                  <a:lnTo>
                    <a:pt x="1341078" y="35467"/>
                  </a:lnTo>
                  <a:lnTo>
                    <a:pt x="1347816" y="35467"/>
                  </a:lnTo>
                  <a:lnTo>
                    <a:pt x="1347816" y="33536"/>
                  </a:lnTo>
                  <a:lnTo>
                    <a:pt x="1351452" y="33536"/>
                  </a:lnTo>
                  <a:lnTo>
                    <a:pt x="129779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54"/>
            <p:cNvSpPr/>
            <p:nvPr/>
          </p:nvSpPr>
          <p:spPr>
            <a:xfrm>
              <a:off x="1247702" y="3512596"/>
              <a:ext cx="365760" cy="130175"/>
            </a:xfrm>
            <a:custGeom>
              <a:rect b="b" l="l" r="r" t="t"/>
              <a:pathLst>
                <a:path extrusionOk="0" h="130175" w="365759">
                  <a:moveTo>
                    <a:pt x="365759" y="0"/>
                  </a:moveTo>
                  <a:lnTo>
                    <a:pt x="0" y="0"/>
                  </a:lnTo>
                  <a:lnTo>
                    <a:pt x="0" y="130147"/>
                  </a:lnTo>
                  <a:lnTo>
                    <a:pt x="365759" y="130147"/>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8" name="Google Shape;1658;p54"/>
          <p:cNvSpPr txBox="1"/>
          <p:nvPr/>
        </p:nvSpPr>
        <p:spPr>
          <a:xfrm>
            <a:off x="1309932" y="3398011"/>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grpSp>
        <p:nvGrpSpPr>
          <p:cNvPr id="1659" name="Google Shape;1659;p54"/>
          <p:cNvGrpSpPr/>
          <p:nvPr/>
        </p:nvGrpSpPr>
        <p:grpSpPr>
          <a:xfrm>
            <a:off x="514997" y="4647153"/>
            <a:ext cx="92710" cy="1372235"/>
            <a:chOff x="514997" y="4647153"/>
            <a:chExt cx="92710" cy="1372235"/>
          </a:xfrm>
        </p:grpSpPr>
        <p:sp>
          <p:nvSpPr>
            <p:cNvPr id="1660" name="Google Shape;1660;p54"/>
            <p:cNvSpPr/>
            <p:nvPr/>
          </p:nvSpPr>
          <p:spPr>
            <a:xfrm>
              <a:off x="514997" y="4647153"/>
              <a:ext cx="92710" cy="1372235"/>
            </a:xfrm>
            <a:custGeom>
              <a:rect b="b" l="l" r="r" t="t"/>
              <a:pathLst>
                <a:path extrusionOk="0" h="1372235" w="92709">
                  <a:moveTo>
                    <a:pt x="13704" y="1282523"/>
                  </a:moveTo>
                  <a:lnTo>
                    <a:pt x="1808" y="1289958"/>
                  </a:lnTo>
                  <a:lnTo>
                    <a:pt x="0" y="1297793"/>
                  </a:lnTo>
                  <a:lnTo>
                    <a:pt x="46237" y="1371772"/>
                  </a:lnTo>
                  <a:lnTo>
                    <a:pt x="61213" y="1347811"/>
                  </a:lnTo>
                  <a:lnTo>
                    <a:pt x="33537" y="1347811"/>
                  </a:lnTo>
                  <a:lnTo>
                    <a:pt x="33537" y="1303528"/>
                  </a:lnTo>
                  <a:lnTo>
                    <a:pt x="21540" y="1284331"/>
                  </a:lnTo>
                  <a:lnTo>
                    <a:pt x="13704" y="1282523"/>
                  </a:lnTo>
                  <a:close/>
                </a:path>
                <a:path extrusionOk="0" h="1372235" w="92709">
                  <a:moveTo>
                    <a:pt x="33537" y="1303528"/>
                  </a:moveTo>
                  <a:lnTo>
                    <a:pt x="33537" y="1347811"/>
                  </a:lnTo>
                  <a:lnTo>
                    <a:pt x="58937" y="1347811"/>
                  </a:lnTo>
                  <a:lnTo>
                    <a:pt x="58937" y="1341079"/>
                  </a:lnTo>
                  <a:lnTo>
                    <a:pt x="35468" y="1341079"/>
                  </a:lnTo>
                  <a:lnTo>
                    <a:pt x="46237" y="1323848"/>
                  </a:lnTo>
                  <a:lnTo>
                    <a:pt x="33537" y="1303528"/>
                  </a:lnTo>
                  <a:close/>
                </a:path>
                <a:path extrusionOk="0" h="1372235" w="92709">
                  <a:moveTo>
                    <a:pt x="78770" y="1282523"/>
                  </a:moveTo>
                  <a:lnTo>
                    <a:pt x="70935" y="1284331"/>
                  </a:lnTo>
                  <a:lnTo>
                    <a:pt x="58937" y="1303528"/>
                  </a:lnTo>
                  <a:lnTo>
                    <a:pt x="58937" y="1347811"/>
                  </a:lnTo>
                  <a:lnTo>
                    <a:pt x="61213" y="1347811"/>
                  </a:lnTo>
                  <a:lnTo>
                    <a:pt x="92474" y="1297793"/>
                  </a:lnTo>
                  <a:lnTo>
                    <a:pt x="90666" y="1289958"/>
                  </a:lnTo>
                  <a:lnTo>
                    <a:pt x="78770" y="1282523"/>
                  </a:lnTo>
                  <a:close/>
                </a:path>
                <a:path extrusionOk="0" h="1372235" w="92709">
                  <a:moveTo>
                    <a:pt x="46237" y="1323848"/>
                  </a:moveTo>
                  <a:lnTo>
                    <a:pt x="35468" y="1341079"/>
                  </a:lnTo>
                  <a:lnTo>
                    <a:pt x="57007" y="1341079"/>
                  </a:lnTo>
                  <a:lnTo>
                    <a:pt x="46237" y="1323848"/>
                  </a:lnTo>
                  <a:close/>
                </a:path>
                <a:path extrusionOk="0" h="1372235" w="92709">
                  <a:moveTo>
                    <a:pt x="58937" y="1303528"/>
                  </a:moveTo>
                  <a:lnTo>
                    <a:pt x="46237" y="1323848"/>
                  </a:lnTo>
                  <a:lnTo>
                    <a:pt x="57007" y="1341079"/>
                  </a:lnTo>
                  <a:lnTo>
                    <a:pt x="58937" y="1341079"/>
                  </a:lnTo>
                  <a:lnTo>
                    <a:pt x="58937" y="1303528"/>
                  </a:lnTo>
                  <a:close/>
                </a:path>
                <a:path extrusionOk="0" h="1372235" w="92709">
                  <a:moveTo>
                    <a:pt x="46236" y="47924"/>
                  </a:moveTo>
                  <a:lnTo>
                    <a:pt x="33537" y="68244"/>
                  </a:lnTo>
                  <a:lnTo>
                    <a:pt x="33537" y="1303528"/>
                  </a:lnTo>
                  <a:lnTo>
                    <a:pt x="46237" y="1323848"/>
                  </a:lnTo>
                  <a:lnTo>
                    <a:pt x="58937" y="1303528"/>
                  </a:lnTo>
                  <a:lnTo>
                    <a:pt x="58936" y="68244"/>
                  </a:lnTo>
                  <a:lnTo>
                    <a:pt x="46236" y="47924"/>
                  </a:lnTo>
                  <a:close/>
                </a:path>
                <a:path extrusionOk="0" h="1372235" w="92709">
                  <a:moveTo>
                    <a:pt x="46236" y="0"/>
                  </a:moveTo>
                  <a:lnTo>
                    <a:pt x="0" y="73978"/>
                  </a:lnTo>
                  <a:lnTo>
                    <a:pt x="1808" y="81814"/>
                  </a:lnTo>
                  <a:lnTo>
                    <a:pt x="13703" y="89249"/>
                  </a:lnTo>
                  <a:lnTo>
                    <a:pt x="21539" y="87440"/>
                  </a:lnTo>
                  <a:lnTo>
                    <a:pt x="33536" y="68244"/>
                  </a:lnTo>
                  <a:lnTo>
                    <a:pt x="33537" y="23956"/>
                  </a:lnTo>
                  <a:lnTo>
                    <a:pt x="61209" y="23956"/>
                  </a:lnTo>
                  <a:lnTo>
                    <a:pt x="46236" y="0"/>
                  </a:lnTo>
                  <a:close/>
                </a:path>
                <a:path extrusionOk="0" h="1372235" w="92709">
                  <a:moveTo>
                    <a:pt x="61209" y="23956"/>
                  </a:moveTo>
                  <a:lnTo>
                    <a:pt x="58937" y="23956"/>
                  </a:lnTo>
                  <a:lnTo>
                    <a:pt x="58937" y="68244"/>
                  </a:lnTo>
                  <a:lnTo>
                    <a:pt x="70934" y="87440"/>
                  </a:lnTo>
                  <a:lnTo>
                    <a:pt x="78770" y="89249"/>
                  </a:lnTo>
                  <a:lnTo>
                    <a:pt x="90665" y="81814"/>
                  </a:lnTo>
                  <a:lnTo>
                    <a:pt x="92474" y="73978"/>
                  </a:lnTo>
                  <a:lnTo>
                    <a:pt x="61209" y="23956"/>
                  </a:lnTo>
                  <a:close/>
                </a:path>
                <a:path extrusionOk="0" h="1372235" w="92709">
                  <a:moveTo>
                    <a:pt x="58937" y="30693"/>
                  </a:moveTo>
                  <a:lnTo>
                    <a:pt x="57006" y="30693"/>
                  </a:lnTo>
                  <a:lnTo>
                    <a:pt x="46236" y="47924"/>
                  </a:lnTo>
                  <a:lnTo>
                    <a:pt x="58937" y="68244"/>
                  </a:lnTo>
                  <a:lnTo>
                    <a:pt x="58937" y="30693"/>
                  </a:lnTo>
                  <a:close/>
                </a:path>
                <a:path extrusionOk="0" h="1372235" w="92709">
                  <a:moveTo>
                    <a:pt x="58937" y="23956"/>
                  </a:moveTo>
                  <a:lnTo>
                    <a:pt x="33537" y="23956"/>
                  </a:lnTo>
                  <a:lnTo>
                    <a:pt x="33537" y="68244"/>
                  </a:lnTo>
                  <a:lnTo>
                    <a:pt x="46236" y="47924"/>
                  </a:lnTo>
                  <a:lnTo>
                    <a:pt x="35467" y="30693"/>
                  </a:lnTo>
                  <a:lnTo>
                    <a:pt x="58937" y="30693"/>
                  </a:lnTo>
                  <a:lnTo>
                    <a:pt x="58937" y="23956"/>
                  </a:lnTo>
                  <a:close/>
                </a:path>
                <a:path extrusionOk="0" h="1372235" w="92709">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54"/>
            <p:cNvSpPr/>
            <p:nvPr/>
          </p:nvSpPr>
          <p:spPr>
            <a:xfrm>
              <a:off x="538374" y="5195879"/>
              <a:ext cx="45720" cy="274320"/>
            </a:xfrm>
            <a:custGeom>
              <a:rect b="b" l="l" r="r" t="t"/>
              <a:pathLst>
                <a:path extrusionOk="0" h="274320"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62" name="Google Shape;1662;p54"/>
          <p:cNvSpPr txBox="1"/>
          <p:nvPr/>
        </p:nvSpPr>
        <p:spPr>
          <a:xfrm>
            <a:off x="475506" y="5181091"/>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663" name="Google Shape;1663;p54"/>
          <p:cNvGrpSpPr/>
          <p:nvPr/>
        </p:nvGrpSpPr>
        <p:grpSpPr>
          <a:xfrm>
            <a:off x="1066025" y="4285922"/>
            <a:ext cx="1371600" cy="1371610"/>
            <a:chOff x="1066025" y="4285922"/>
            <a:chExt cx="1371600" cy="1371610"/>
          </a:xfrm>
        </p:grpSpPr>
        <p:sp>
          <p:nvSpPr>
            <p:cNvPr id="1664" name="Google Shape;1664;p54"/>
            <p:cNvSpPr/>
            <p:nvPr/>
          </p:nvSpPr>
          <p:spPr>
            <a:xfrm>
              <a:off x="1066025" y="4285932"/>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C3D6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54"/>
            <p:cNvSpPr/>
            <p:nvPr/>
          </p:nvSpPr>
          <p:spPr>
            <a:xfrm>
              <a:off x="1066025" y="4285922"/>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66" name="Google Shape;1666;p54"/>
          <p:cNvGrpSpPr/>
          <p:nvPr/>
        </p:nvGrpSpPr>
        <p:grpSpPr>
          <a:xfrm>
            <a:off x="684939" y="6093154"/>
            <a:ext cx="1372235" cy="92710"/>
            <a:chOff x="684939" y="6093154"/>
            <a:chExt cx="1372235" cy="92710"/>
          </a:xfrm>
        </p:grpSpPr>
        <p:sp>
          <p:nvSpPr>
            <p:cNvPr id="1667" name="Google Shape;1667;p54"/>
            <p:cNvSpPr/>
            <p:nvPr/>
          </p:nvSpPr>
          <p:spPr>
            <a:xfrm>
              <a:off x="684939" y="6093154"/>
              <a:ext cx="1372235" cy="92710"/>
            </a:xfrm>
            <a:custGeom>
              <a:rect b="b" l="l" r="r" t="t"/>
              <a:pathLst>
                <a:path extrusionOk="0" h="92710" w="1372235">
                  <a:moveTo>
                    <a:pt x="73979" y="1"/>
                  </a:moveTo>
                  <a:lnTo>
                    <a:pt x="0" y="46238"/>
                  </a:lnTo>
                  <a:lnTo>
                    <a:pt x="73984" y="92473"/>
                  </a:lnTo>
                  <a:lnTo>
                    <a:pt x="81815" y="90665"/>
                  </a:lnTo>
                  <a:lnTo>
                    <a:pt x="89249" y="78770"/>
                  </a:lnTo>
                  <a:lnTo>
                    <a:pt x="87438" y="70934"/>
                  </a:lnTo>
                  <a:lnTo>
                    <a:pt x="68244" y="58938"/>
                  </a:lnTo>
                  <a:lnTo>
                    <a:pt x="23961" y="58938"/>
                  </a:lnTo>
                  <a:lnTo>
                    <a:pt x="23961" y="33538"/>
                  </a:lnTo>
                  <a:lnTo>
                    <a:pt x="68246" y="33536"/>
                  </a:lnTo>
                  <a:lnTo>
                    <a:pt x="87441" y="21539"/>
                  </a:lnTo>
                  <a:lnTo>
                    <a:pt x="89248" y="13703"/>
                  </a:lnTo>
                  <a:lnTo>
                    <a:pt x="81814" y="1808"/>
                  </a:lnTo>
                  <a:lnTo>
                    <a:pt x="73979" y="1"/>
                  </a:lnTo>
                  <a:close/>
                </a:path>
                <a:path extrusionOk="0" h="92710" w="1372235">
                  <a:moveTo>
                    <a:pt x="1351452" y="33536"/>
                  </a:moveTo>
                  <a:lnTo>
                    <a:pt x="1347815" y="33536"/>
                  </a:lnTo>
                  <a:lnTo>
                    <a:pt x="1347815" y="58936"/>
                  </a:lnTo>
                  <a:lnTo>
                    <a:pt x="1303525" y="58938"/>
                  </a:lnTo>
                  <a:lnTo>
                    <a:pt x="1284330" y="70935"/>
                  </a:lnTo>
                  <a:lnTo>
                    <a:pt x="1282522" y="78770"/>
                  </a:lnTo>
                  <a:lnTo>
                    <a:pt x="1289964" y="90666"/>
                  </a:lnTo>
                  <a:lnTo>
                    <a:pt x="1297793" y="92473"/>
                  </a:lnTo>
                  <a:lnTo>
                    <a:pt x="1371771" y="46236"/>
                  </a:lnTo>
                  <a:lnTo>
                    <a:pt x="1351452" y="33536"/>
                  </a:lnTo>
                  <a:close/>
                </a:path>
                <a:path extrusionOk="0" h="92710" w="1372235">
                  <a:moveTo>
                    <a:pt x="68244" y="33538"/>
                  </a:moveTo>
                  <a:lnTo>
                    <a:pt x="23961" y="33538"/>
                  </a:lnTo>
                  <a:lnTo>
                    <a:pt x="23961" y="58938"/>
                  </a:lnTo>
                  <a:lnTo>
                    <a:pt x="68244" y="58938"/>
                  </a:lnTo>
                  <a:lnTo>
                    <a:pt x="65156" y="57007"/>
                  </a:lnTo>
                  <a:lnTo>
                    <a:pt x="30693" y="57007"/>
                  </a:lnTo>
                  <a:lnTo>
                    <a:pt x="30693" y="35468"/>
                  </a:lnTo>
                  <a:lnTo>
                    <a:pt x="65158" y="35467"/>
                  </a:lnTo>
                  <a:lnTo>
                    <a:pt x="68244" y="33538"/>
                  </a:lnTo>
                  <a:close/>
                </a:path>
                <a:path extrusionOk="0" h="92710" w="1372235">
                  <a:moveTo>
                    <a:pt x="68244" y="58938"/>
                  </a:moveTo>
                  <a:lnTo>
                    <a:pt x="23961" y="58938"/>
                  </a:lnTo>
                  <a:lnTo>
                    <a:pt x="68244" y="58938"/>
                  </a:lnTo>
                  <a:close/>
                </a:path>
                <a:path extrusionOk="0" h="92710" w="1372235">
                  <a:moveTo>
                    <a:pt x="1303527" y="33536"/>
                  </a:moveTo>
                  <a:lnTo>
                    <a:pt x="68244" y="33538"/>
                  </a:lnTo>
                  <a:lnTo>
                    <a:pt x="47924" y="46238"/>
                  </a:lnTo>
                  <a:lnTo>
                    <a:pt x="68244" y="58938"/>
                  </a:lnTo>
                  <a:lnTo>
                    <a:pt x="1303527" y="58936"/>
                  </a:lnTo>
                  <a:lnTo>
                    <a:pt x="1323847" y="46236"/>
                  </a:lnTo>
                  <a:lnTo>
                    <a:pt x="1303527" y="33536"/>
                  </a:lnTo>
                  <a:close/>
                </a:path>
                <a:path extrusionOk="0" h="92710" w="1372235">
                  <a:moveTo>
                    <a:pt x="1323847" y="46236"/>
                  </a:moveTo>
                  <a:lnTo>
                    <a:pt x="1303527" y="58936"/>
                  </a:lnTo>
                  <a:lnTo>
                    <a:pt x="1347815" y="58936"/>
                  </a:lnTo>
                  <a:lnTo>
                    <a:pt x="1347815" y="57006"/>
                  </a:lnTo>
                  <a:lnTo>
                    <a:pt x="1341078" y="57006"/>
                  </a:lnTo>
                  <a:lnTo>
                    <a:pt x="1323847" y="46236"/>
                  </a:lnTo>
                  <a:close/>
                </a:path>
                <a:path extrusionOk="0" h="92710" w="1372235">
                  <a:moveTo>
                    <a:pt x="30693" y="35468"/>
                  </a:moveTo>
                  <a:lnTo>
                    <a:pt x="30693" y="57007"/>
                  </a:lnTo>
                  <a:lnTo>
                    <a:pt x="47924" y="46238"/>
                  </a:lnTo>
                  <a:lnTo>
                    <a:pt x="30693" y="35468"/>
                  </a:lnTo>
                  <a:close/>
                </a:path>
                <a:path extrusionOk="0" h="92710" w="1372235">
                  <a:moveTo>
                    <a:pt x="47924" y="46238"/>
                  </a:moveTo>
                  <a:lnTo>
                    <a:pt x="30693" y="57007"/>
                  </a:lnTo>
                  <a:lnTo>
                    <a:pt x="65156" y="57007"/>
                  </a:lnTo>
                  <a:lnTo>
                    <a:pt x="47924" y="46238"/>
                  </a:lnTo>
                  <a:close/>
                </a:path>
                <a:path extrusionOk="0" h="92710" w="1372235">
                  <a:moveTo>
                    <a:pt x="1341078" y="35467"/>
                  </a:moveTo>
                  <a:lnTo>
                    <a:pt x="1323847" y="46236"/>
                  </a:lnTo>
                  <a:lnTo>
                    <a:pt x="1341078" y="57006"/>
                  </a:lnTo>
                  <a:lnTo>
                    <a:pt x="1341078" y="35467"/>
                  </a:lnTo>
                  <a:close/>
                </a:path>
                <a:path extrusionOk="0" h="92710" w="1372235">
                  <a:moveTo>
                    <a:pt x="1347815" y="35467"/>
                  </a:moveTo>
                  <a:lnTo>
                    <a:pt x="1341078" y="35467"/>
                  </a:lnTo>
                  <a:lnTo>
                    <a:pt x="1341078" y="57006"/>
                  </a:lnTo>
                  <a:lnTo>
                    <a:pt x="1347815" y="57006"/>
                  </a:lnTo>
                  <a:lnTo>
                    <a:pt x="1347815" y="35467"/>
                  </a:lnTo>
                  <a:close/>
                </a:path>
                <a:path extrusionOk="0" h="92710" w="1372235">
                  <a:moveTo>
                    <a:pt x="65156" y="35468"/>
                  </a:moveTo>
                  <a:lnTo>
                    <a:pt x="30693" y="35468"/>
                  </a:lnTo>
                  <a:lnTo>
                    <a:pt x="47926" y="46236"/>
                  </a:lnTo>
                  <a:lnTo>
                    <a:pt x="65156" y="35468"/>
                  </a:lnTo>
                  <a:close/>
                </a:path>
                <a:path extrusionOk="0" h="92710" w="1372235">
                  <a:moveTo>
                    <a:pt x="1347815" y="33536"/>
                  </a:moveTo>
                  <a:lnTo>
                    <a:pt x="1303527" y="33536"/>
                  </a:lnTo>
                  <a:lnTo>
                    <a:pt x="1323847" y="46236"/>
                  </a:lnTo>
                  <a:lnTo>
                    <a:pt x="1341078" y="35467"/>
                  </a:lnTo>
                  <a:lnTo>
                    <a:pt x="1347815" y="35467"/>
                  </a:lnTo>
                  <a:lnTo>
                    <a:pt x="1347815" y="33536"/>
                  </a:lnTo>
                  <a:close/>
                </a:path>
                <a:path extrusionOk="0" h="92710" w="1372235">
                  <a:moveTo>
                    <a:pt x="1297793" y="0"/>
                  </a:moveTo>
                  <a:lnTo>
                    <a:pt x="1289958" y="1808"/>
                  </a:lnTo>
                  <a:lnTo>
                    <a:pt x="1282523" y="13704"/>
                  </a:lnTo>
                  <a:lnTo>
                    <a:pt x="1284333" y="21540"/>
                  </a:lnTo>
                  <a:lnTo>
                    <a:pt x="1303527" y="33536"/>
                  </a:lnTo>
                  <a:lnTo>
                    <a:pt x="1351452" y="33536"/>
                  </a:lnTo>
                  <a:lnTo>
                    <a:pt x="129779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54"/>
            <p:cNvSpPr/>
            <p:nvPr/>
          </p:nvSpPr>
          <p:spPr>
            <a:xfrm>
              <a:off x="1187945" y="6116532"/>
              <a:ext cx="365760" cy="45720"/>
            </a:xfrm>
            <a:custGeom>
              <a:rect b="b" l="l" r="r" t="t"/>
              <a:pathLst>
                <a:path extrusionOk="0" h="45720" w="365759">
                  <a:moveTo>
                    <a:pt x="365760" y="0"/>
                  </a:moveTo>
                  <a:lnTo>
                    <a:pt x="0" y="0"/>
                  </a:lnTo>
                  <a:lnTo>
                    <a:pt x="0" y="45718"/>
                  </a:lnTo>
                  <a:lnTo>
                    <a:pt x="365760" y="45718"/>
                  </a:lnTo>
                  <a:lnTo>
                    <a:pt x="3657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69" name="Google Shape;1669;p54"/>
          <p:cNvSpPr txBox="1"/>
          <p:nvPr/>
        </p:nvSpPr>
        <p:spPr>
          <a:xfrm>
            <a:off x="1250175" y="6001003"/>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1670" name="Google Shape;1670;p54"/>
          <p:cNvSpPr/>
          <p:nvPr/>
        </p:nvSpPr>
        <p:spPr>
          <a:xfrm>
            <a:off x="601468" y="4272527"/>
            <a:ext cx="381635" cy="361950"/>
          </a:xfrm>
          <a:custGeom>
            <a:rect b="b" l="l" r="r" t="t"/>
            <a:pathLst>
              <a:path extrusionOk="0" h="361950" w="381634">
                <a:moveTo>
                  <a:pt x="28792" y="272901"/>
                </a:moveTo>
                <a:lnTo>
                  <a:pt x="21862" y="276980"/>
                </a:lnTo>
                <a:lnTo>
                  <a:pt x="0" y="361436"/>
                </a:lnTo>
                <a:lnTo>
                  <a:pt x="35832" y="354162"/>
                </a:lnTo>
                <a:lnTo>
                  <a:pt x="26126" y="354162"/>
                </a:lnTo>
                <a:lnTo>
                  <a:pt x="8648" y="335732"/>
                </a:lnTo>
                <a:lnTo>
                  <a:pt x="40779" y="305261"/>
                </a:lnTo>
                <a:lnTo>
                  <a:pt x="46452" y="283345"/>
                </a:lnTo>
                <a:lnTo>
                  <a:pt x="42372" y="276416"/>
                </a:lnTo>
                <a:lnTo>
                  <a:pt x="28792" y="272901"/>
                </a:lnTo>
                <a:close/>
              </a:path>
              <a:path extrusionOk="0" h="361950" w="381634">
                <a:moveTo>
                  <a:pt x="40779" y="305261"/>
                </a:moveTo>
                <a:lnTo>
                  <a:pt x="8648" y="335732"/>
                </a:lnTo>
                <a:lnTo>
                  <a:pt x="26126" y="354162"/>
                </a:lnTo>
                <a:lnTo>
                  <a:pt x="32487" y="348129"/>
                </a:lnTo>
                <a:lnTo>
                  <a:pt x="29681" y="348129"/>
                </a:lnTo>
                <a:lnTo>
                  <a:pt x="14860" y="332501"/>
                </a:lnTo>
                <a:lnTo>
                  <a:pt x="34773" y="328458"/>
                </a:lnTo>
                <a:lnTo>
                  <a:pt x="40779" y="305261"/>
                </a:lnTo>
                <a:close/>
              </a:path>
              <a:path extrusionOk="0" h="361950" w="381634">
                <a:moveTo>
                  <a:pt x="80442" y="319187"/>
                </a:moveTo>
                <a:lnTo>
                  <a:pt x="58257" y="323691"/>
                </a:lnTo>
                <a:lnTo>
                  <a:pt x="26126" y="354162"/>
                </a:lnTo>
                <a:lnTo>
                  <a:pt x="35832" y="354162"/>
                </a:lnTo>
                <a:lnTo>
                  <a:pt x="85495" y="344079"/>
                </a:lnTo>
                <a:lnTo>
                  <a:pt x="89936" y="337375"/>
                </a:lnTo>
                <a:lnTo>
                  <a:pt x="87145" y="323629"/>
                </a:lnTo>
                <a:lnTo>
                  <a:pt x="80442" y="319187"/>
                </a:lnTo>
                <a:close/>
              </a:path>
              <a:path extrusionOk="0" h="361950" w="381634">
                <a:moveTo>
                  <a:pt x="34773" y="328458"/>
                </a:moveTo>
                <a:lnTo>
                  <a:pt x="14860" y="332501"/>
                </a:lnTo>
                <a:lnTo>
                  <a:pt x="29681" y="348129"/>
                </a:lnTo>
                <a:lnTo>
                  <a:pt x="34773" y="328458"/>
                </a:lnTo>
                <a:close/>
              </a:path>
              <a:path extrusionOk="0" h="361950" w="381634">
                <a:moveTo>
                  <a:pt x="58257" y="323691"/>
                </a:moveTo>
                <a:lnTo>
                  <a:pt x="34773" y="328458"/>
                </a:lnTo>
                <a:lnTo>
                  <a:pt x="29681" y="348129"/>
                </a:lnTo>
                <a:lnTo>
                  <a:pt x="32487" y="348129"/>
                </a:lnTo>
                <a:lnTo>
                  <a:pt x="58257" y="323691"/>
                </a:lnTo>
                <a:close/>
              </a:path>
              <a:path extrusionOk="0" h="361950" w="381634">
                <a:moveTo>
                  <a:pt x="346351" y="32977"/>
                </a:moveTo>
                <a:lnTo>
                  <a:pt x="322867" y="37745"/>
                </a:lnTo>
                <a:lnTo>
                  <a:pt x="40779" y="305261"/>
                </a:lnTo>
                <a:lnTo>
                  <a:pt x="34773" y="328458"/>
                </a:lnTo>
                <a:lnTo>
                  <a:pt x="58257" y="323691"/>
                </a:lnTo>
                <a:lnTo>
                  <a:pt x="340346" y="56174"/>
                </a:lnTo>
                <a:lnTo>
                  <a:pt x="346351" y="32977"/>
                </a:lnTo>
                <a:close/>
              </a:path>
              <a:path extrusionOk="0" h="361950" w="381634">
                <a:moveTo>
                  <a:pt x="379242" y="7273"/>
                </a:moveTo>
                <a:lnTo>
                  <a:pt x="354999" y="7273"/>
                </a:lnTo>
                <a:lnTo>
                  <a:pt x="372477" y="25703"/>
                </a:lnTo>
                <a:lnTo>
                  <a:pt x="340346" y="56174"/>
                </a:lnTo>
                <a:lnTo>
                  <a:pt x="334672" y="78089"/>
                </a:lnTo>
                <a:lnTo>
                  <a:pt x="338752" y="85020"/>
                </a:lnTo>
                <a:lnTo>
                  <a:pt x="352332" y="88535"/>
                </a:lnTo>
                <a:lnTo>
                  <a:pt x="359262" y="84455"/>
                </a:lnTo>
                <a:lnTo>
                  <a:pt x="379242" y="7273"/>
                </a:lnTo>
                <a:close/>
              </a:path>
              <a:path extrusionOk="0" h="361950" w="381634">
                <a:moveTo>
                  <a:pt x="360719" y="13305"/>
                </a:moveTo>
                <a:lnTo>
                  <a:pt x="351443" y="13305"/>
                </a:lnTo>
                <a:lnTo>
                  <a:pt x="366264" y="28934"/>
                </a:lnTo>
                <a:lnTo>
                  <a:pt x="346351" y="32977"/>
                </a:lnTo>
                <a:lnTo>
                  <a:pt x="340346" y="56174"/>
                </a:lnTo>
                <a:lnTo>
                  <a:pt x="372477" y="25703"/>
                </a:lnTo>
                <a:lnTo>
                  <a:pt x="360719" y="13305"/>
                </a:lnTo>
                <a:close/>
              </a:path>
              <a:path extrusionOk="0" h="361950" w="381634">
                <a:moveTo>
                  <a:pt x="381125" y="0"/>
                </a:moveTo>
                <a:lnTo>
                  <a:pt x="295629" y="17357"/>
                </a:lnTo>
                <a:lnTo>
                  <a:pt x="291188" y="24060"/>
                </a:lnTo>
                <a:lnTo>
                  <a:pt x="293979" y="37807"/>
                </a:lnTo>
                <a:lnTo>
                  <a:pt x="300682" y="42249"/>
                </a:lnTo>
                <a:lnTo>
                  <a:pt x="322867" y="37745"/>
                </a:lnTo>
                <a:lnTo>
                  <a:pt x="354999" y="7273"/>
                </a:lnTo>
                <a:lnTo>
                  <a:pt x="379242" y="7273"/>
                </a:lnTo>
                <a:lnTo>
                  <a:pt x="381125" y="0"/>
                </a:lnTo>
                <a:close/>
              </a:path>
              <a:path extrusionOk="0" h="361950" w="381634">
                <a:moveTo>
                  <a:pt x="354999" y="7273"/>
                </a:moveTo>
                <a:lnTo>
                  <a:pt x="322867" y="37745"/>
                </a:lnTo>
                <a:lnTo>
                  <a:pt x="346351" y="32977"/>
                </a:lnTo>
                <a:lnTo>
                  <a:pt x="351443" y="13305"/>
                </a:lnTo>
                <a:lnTo>
                  <a:pt x="360719" y="13305"/>
                </a:lnTo>
                <a:lnTo>
                  <a:pt x="354999" y="7273"/>
                </a:lnTo>
                <a:close/>
              </a:path>
              <a:path extrusionOk="0" h="361950" w="381634">
                <a:moveTo>
                  <a:pt x="351443" y="13305"/>
                </a:moveTo>
                <a:lnTo>
                  <a:pt x="346351" y="32977"/>
                </a:lnTo>
                <a:lnTo>
                  <a:pt x="366264"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54"/>
          <p:cNvSpPr txBox="1"/>
          <p:nvPr/>
        </p:nvSpPr>
        <p:spPr>
          <a:xfrm>
            <a:off x="1537780" y="5062598"/>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72" name="Google Shape;1672;p54"/>
          <p:cNvSpPr/>
          <p:nvPr/>
        </p:nvSpPr>
        <p:spPr>
          <a:xfrm>
            <a:off x="1066025" y="4285922"/>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54"/>
          <p:cNvSpPr txBox="1"/>
          <p:nvPr/>
        </p:nvSpPr>
        <p:spPr>
          <a:xfrm rot="-2700000">
            <a:off x="2077000" y="56467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74" name="Google Shape;1674;p54"/>
          <p:cNvSpPr txBox="1"/>
          <p:nvPr/>
        </p:nvSpPr>
        <p:spPr>
          <a:xfrm rot="-2700000">
            <a:off x="2053198" y="431474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75" name="Google Shape;1675;p54"/>
          <p:cNvGrpSpPr/>
          <p:nvPr/>
        </p:nvGrpSpPr>
        <p:grpSpPr>
          <a:xfrm>
            <a:off x="685025" y="4342725"/>
            <a:ext cx="1450975" cy="1676114"/>
            <a:chOff x="685025" y="4342725"/>
            <a:chExt cx="1450975" cy="1676114"/>
          </a:xfrm>
        </p:grpSpPr>
        <p:sp>
          <p:nvSpPr>
            <p:cNvPr id="1676" name="Google Shape;1676;p54"/>
            <p:cNvSpPr/>
            <p:nvPr/>
          </p:nvSpPr>
          <p:spPr>
            <a:xfrm>
              <a:off x="761225" y="4579988"/>
              <a:ext cx="1374775" cy="1371600"/>
            </a:xfrm>
            <a:custGeom>
              <a:rect b="b" l="l" r="r" t="t"/>
              <a:pathLst>
                <a:path extrusionOk="0" h="1371600" w="1374775">
                  <a:moveTo>
                    <a:pt x="1374482" y="0"/>
                  </a:moveTo>
                  <a:lnTo>
                    <a:pt x="0" y="0"/>
                  </a:lnTo>
                  <a:lnTo>
                    <a:pt x="0" y="67259"/>
                  </a:lnTo>
                  <a:lnTo>
                    <a:pt x="0" y="1371600"/>
                  </a:lnTo>
                  <a:lnTo>
                    <a:pt x="1374482" y="1371600"/>
                  </a:lnTo>
                  <a:lnTo>
                    <a:pt x="1374482" y="67259"/>
                  </a:lnTo>
                  <a:lnTo>
                    <a:pt x="1374482" y="0"/>
                  </a:lnTo>
                  <a:close/>
                </a:path>
              </a:pathLst>
            </a:custGeom>
            <a:solidFill>
              <a:srgbClr val="D7E4B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54"/>
            <p:cNvSpPr/>
            <p:nvPr/>
          </p:nvSpPr>
          <p:spPr>
            <a:xfrm>
              <a:off x="761225" y="4579984"/>
              <a:ext cx="1374775" cy="1371600"/>
            </a:xfrm>
            <a:custGeom>
              <a:rect b="b" l="l" r="r" t="t"/>
              <a:pathLst>
                <a:path extrusionOk="0" h="1371600" w="1374775">
                  <a:moveTo>
                    <a:pt x="0" y="0"/>
                  </a:moveTo>
                  <a:lnTo>
                    <a:pt x="1374486" y="0"/>
                  </a:lnTo>
                  <a:lnTo>
                    <a:pt x="1374486"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54"/>
            <p:cNvSpPr/>
            <p:nvPr/>
          </p:nvSpPr>
          <p:spPr>
            <a:xfrm>
              <a:off x="685025" y="4647239"/>
              <a:ext cx="1371600" cy="1371600"/>
            </a:xfrm>
            <a:custGeom>
              <a:rect b="b" l="l" r="r" t="t"/>
              <a:pathLst>
                <a:path extrusionOk="0" h="1371600" w="1371600">
                  <a:moveTo>
                    <a:pt x="1371600" y="0"/>
                  </a:moveTo>
                  <a:lnTo>
                    <a:pt x="0" y="0"/>
                  </a:lnTo>
                  <a:lnTo>
                    <a:pt x="0" y="1371600"/>
                  </a:lnTo>
                  <a:lnTo>
                    <a:pt x="1371600" y="1371600"/>
                  </a:lnTo>
                  <a:lnTo>
                    <a:pt x="1371600"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54"/>
            <p:cNvSpPr/>
            <p:nvPr/>
          </p:nvSpPr>
          <p:spPr>
            <a:xfrm>
              <a:off x="685025" y="4647239"/>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54"/>
            <p:cNvSpPr/>
            <p:nvPr/>
          </p:nvSpPr>
          <p:spPr>
            <a:xfrm>
              <a:off x="685025" y="4647239"/>
              <a:ext cx="1369695" cy="1370330"/>
            </a:xfrm>
            <a:custGeom>
              <a:rect b="b" l="l" r="r" t="t"/>
              <a:pathLst>
                <a:path extrusionOk="0" h="1370329" w="1369695">
                  <a:moveTo>
                    <a:pt x="0" y="0"/>
                  </a:moveTo>
                  <a:lnTo>
                    <a:pt x="1369378" y="0"/>
                  </a:lnTo>
                  <a:lnTo>
                    <a:pt x="1369378" y="1370058"/>
                  </a:lnTo>
                  <a:lnTo>
                    <a:pt x="0" y="1370058"/>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54"/>
            <p:cNvSpPr/>
            <p:nvPr/>
          </p:nvSpPr>
          <p:spPr>
            <a:xfrm>
              <a:off x="697061" y="4342725"/>
              <a:ext cx="200025" cy="193040"/>
            </a:xfrm>
            <a:custGeom>
              <a:rect b="b" l="l" r="r" t="t"/>
              <a:pathLst>
                <a:path extrusionOk="0" h="193039" w="200025">
                  <a:moveTo>
                    <a:pt x="138984" y="0"/>
                  </a:moveTo>
                  <a:lnTo>
                    <a:pt x="0" y="125477"/>
                  </a:lnTo>
                  <a:lnTo>
                    <a:pt x="60455" y="192440"/>
                  </a:lnTo>
                  <a:lnTo>
                    <a:pt x="199439" y="66963"/>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2" name="Google Shape;1682;p54"/>
          <p:cNvSpPr txBox="1"/>
          <p:nvPr/>
        </p:nvSpPr>
        <p:spPr>
          <a:xfrm>
            <a:off x="685411" y="4254500"/>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683" name="Google Shape;1683;p54"/>
          <p:cNvSpPr txBox="1"/>
          <p:nvPr/>
        </p:nvSpPr>
        <p:spPr>
          <a:xfrm rot="-2700000">
            <a:off x="727710" y="429035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84" name="Google Shape;1684;p54"/>
          <p:cNvSpPr txBox="1"/>
          <p:nvPr/>
        </p:nvSpPr>
        <p:spPr>
          <a:xfrm>
            <a:off x="752412" y="5557011"/>
            <a:ext cx="32194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M</a:t>
            </a:r>
            <a:endParaRPr sz="2800">
              <a:solidFill>
                <a:schemeClr val="dk1"/>
              </a:solidFill>
              <a:latin typeface="Arial"/>
              <a:ea typeface="Arial"/>
              <a:cs typeface="Arial"/>
              <a:sym typeface="Arial"/>
            </a:endParaRPr>
          </a:p>
        </p:txBody>
      </p:sp>
      <p:sp>
        <p:nvSpPr>
          <p:cNvPr id="1685" name="Google Shape;1685;p54"/>
          <p:cNvSpPr/>
          <p:nvPr/>
        </p:nvSpPr>
        <p:spPr>
          <a:xfrm>
            <a:off x="1382904" y="2908973"/>
            <a:ext cx="2481580" cy="2350135"/>
          </a:xfrm>
          <a:custGeom>
            <a:rect b="b" l="l" r="r" t="t"/>
            <a:pathLst>
              <a:path extrusionOk="0" h="2350135" w="2481579">
                <a:moveTo>
                  <a:pt x="2444684" y="34656"/>
                </a:moveTo>
                <a:lnTo>
                  <a:pt x="2420143" y="40400"/>
                </a:lnTo>
                <a:lnTo>
                  <a:pt x="0" y="2331548"/>
                </a:lnTo>
                <a:lnTo>
                  <a:pt x="17462" y="2349994"/>
                </a:lnTo>
                <a:lnTo>
                  <a:pt x="2437605" y="58845"/>
                </a:lnTo>
                <a:lnTo>
                  <a:pt x="2444684" y="34656"/>
                </a:lnTo>
                <a:close/>
              </a:path>
              <a:path extrusionOk="0" h="2350135" w="2481579">
                <a:moveTo>
                  <a:pt x="2478919" y="8105"/>
                </a:moveTo>
                <a:lnTo>
                  <a:pt x="2454257" y="8105"/>
                </a:lnTo>
                <a:lnTo>
                  <a:pt x="2471718" y="26550"/>
                </a:lnTo>
                <a:lnTo>
                  <a:pt x="2437605" y="58845"/>
                </a:lnTo>
                <a:lnTo>
                  <a:pt x="2424051" y="105158"/>
                </a:lnTo>
                <a:lnTo>
                  <a:pt x="2427911" y="112213"/>
                </a:lnTo>
                <a:lnTo>
                  <a:pt x="2441374" y="116152"/>
                </a:lnTo>
                <a:lnTo>
                  <a:pt x="2448429" y="112293"/>
                </a:lnTo>
                <a:lnTo>
                  <a:pt x="2478919" y="8105"/>
                </a:lnTo>
                <a:close/>
              </a:path>
              <a:path extrusionOk="0" h="2350135" w="2481579">
                <a:moveTo>
                  <a:pt x="2459611" y="13761"/>
                </a:moveTo>
                <a:lnTo>
                  <a:pt x="2450799" y="13761"/>
                </a:lnTo>
                <a:lnTo>
                  <a:pt x="2465882" y="29693"/>
                </a:lnTo>
                <a:lnTo>
                  <a:pt x="2444684" y="34656"/>
                </a:lnTo>
                <a:lnTo>
                  <a:pt x="2437605" y="58845"/>
                </a:lnTo>
                <a:lnTo>
                  <a:pt x="2471718" y="26550"/>
                </a:lnTo>
                <a:lnTo>
                  <a:pt x="2459611" y="13761"/>
                </a:lnTo>
                <a:close/>
              </a:path>
              <a:path extrusionOk="0" h="2350135" w="2481579">
                <a:moveTo>
                  <a:pt x="2481291" y="0"/>
                </a:moveTo>
                <a:lnTo>
                  <a:pt x="2367368" y="26667"/>
                </a:lnTo>
                <a:lnTo>
                  <a:pt x="2363128" y="33500"/>
                </a:lnTo>
                <a:lnTo>
                  <a:pt x="2366326" y="47158"/>
                </a:lnTo>
                <a:lnTo>
                  <a:pt x="2373157" y="51399"/>
                </a:lnTo>
                <a:lnTo>
                  <a:pt x="2420143" y="40400"/>
                </a:lnTo>
                <a:lnTo>
                  <a:pt x="2454257" y="8105"/>
                </a:lnTo>
                <a:lnTo>
                  <a:pt x="2478919" y="8105"/>
                </a:lnTo>
                <a:lnTo>
                  <a:pt x="2481291" y="0"/>
                </a:lnTo>
                <a:close/>
              </a:path>
              <a:path extrusionOk="0" h="2350135" w="2481579">
                <a:moveTo>
                  <a:pt x="2454257" y="8105"/>
                </a:moveTo>
                <a:lnTo>
                  <a:pt x="2420143" y="40400"/>
                </a:lnTo>
                <a:lnTo>
                  <a:pt x="2444684" y="34656"/>
                </a:lnTo>
                <a:lnTo>
                  <a:pt x="2450799" y="13761"/>
                </a:lnTo>
                <a:lnTo>
                  <a:pt x="2459611" y="13761"/>
                </a:lnTo>
                <a:lnTo>
                  <a:pt x="2454257" y="8105"/>
                </a:lnTo>
                <a:close/>
              </a:path>
              <a:path extrusionOk="0" h="2350135" w="2481579">
                <a:moveTo>
                  <a:pt x="2450799" y="13761"/>
                </a:moveTo>
                <a:lnTo>
                  <a:pt x="2444684" y="34656"/>
                </a:lnTo>
                <a:lnTo>
                  <a:pt x="2465882" y="29693"/>
                </a:lnTo>
                <a:lnTo>
                  <a:pt x="2450799" y="1376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54"/>
          <p:cNvSpPr txBox="1"/>
          <p:nvPr/>
        </p:nvSpPr>
        <p:spPr>
          <a:xfrm rot="-2700000">
            <a:off x="6513996" y="43452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87" name="Google Shape;1687;p54"/>
          <p:cNvGrpSpPr/>
          <p:nvPr/>
        </p:nvGrpSpPr>
        <p:grpSpPr>
          <a:xfrm>
            <a:off x="6854965" y="4340038"/>
            <a:ext cx="1097291" cy="1097288"/>
            <a:chOff x="6854965" y="4340038"/>
            <a:chExt cx="1097291" cy="1097288"/>
          </a:xfrm>
        </p:grpSpPr>
        <p:sp>
          <p:nvSpPr>
            <p:cNvPr id="1688" name="Google Shape;1688;p54"/>
            <p:cNvSpPr/>
            <p:nvPr/>
          </p:nvSpPr>
          <p:spPr>
            <a:xfrm>
              <a:off x="6854965" y="4340046"/>
              <a:ext cx="1097280" cy="1097280"/>
            </a:xfrm>
            <a:custGeom>
              <a:rect b="b" l="l" r="r" t="t"/>
              <a:pathLst>
                <a:path extrusionOk="0" h="1097279" w="1097279">
                  <a:moveTo>
                    <a:pt x="1097280" y="0"/>
                  </a:moveTo>
                  <a:lnTo>
                    <a:pt x="0" y="0"/>
                  </a:lnTo>
                  <a:lnTo>
                    <a:pt x="0" y="361315"/>
                  </a:lnTo>
                  <a:lnTo>
                    <a:pt x="0" y="1097280"/>
                  </a:lnTo>
                  <a:lnTo>
                    <a:pt x="1097280" y="1097280"/>
                  </a:lnTo>
                  <a:lnTo>
                    <a:pt x="1097280" y="361315"/>
                  </a:lnTo>
                  <a:lnTo>
                    <a:pt x="109728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54"/>
            <p:cNvSpPr/>
            <p:nvPr/>
          </p:nvSpPr>
          <p:spPr>
            <a:xfrm>
              <a:off x="6854976" y="4340038"/>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0" name="Google Shape;1690;p54"/>
          <p:cNvSpPr txBox="1"/>
          <p:nvPr/>
        </p:nvSpPr>
        <p:spPr>
          <a:xfrm rot="-2700000">
            <a:off x="7595520" y="5436406"/>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91" name="Google Shape;1691;p54"/>
          <p:cNvSpPr txBox="1"/>
          <p:nvPr/>
        </p:nvSpPr>
        <p:spPr>
          <a:xfrm rot="-2700000">
            <a:off x="7595520" y="4345222"/>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692" name="Google Shape;1692;p54"/>
          <p:cNvGrpSpPr/>
          <p:nvPr/>
        </p:nvGrpSpPr>
        <p:grpSpPr>
          <a:xfrm>
            <a:off x="6284969" y="4656006"/>
            <a:ext cx="92710" cy="1097915"/>
            <a:chOff x="6284969" y="4656006"/>
            <a:chExt cx="92710" cy="1097915"/>
          </a:xfrm>
        </p:grpSpPr>
        <p:sp>
          <p:nvSpPr>
            <p:cNvPr id="1693" name="Google Shape;1693;p54"/>
            <p:cNvSpPr/>
            <p:nvPr/>
          </p:nvSpPr>
          <p:spPr>
            <a:xfrm>
              <a:off x="6284969" y="4656006"/>
              <a:ext cx="92710" cy="1097915"/>
            </a:xfrm>
            <a:custGeom>
              <a:rect b="b" l="l" r="r" t="t"/>
              <a:pathLst>
                <a:path extrusionOk="0" h="1097914" w="92710">
                  <a:moveTo>
                    <a:pt x="13705" y="1008203"/>
                  </a:moveTo>
                  <a:lnTo>
                    <a:pt x="1809" y="1015638"/>
                  </a:lnTo>
                  <a:lnTo>
                    <a:pt x="1" y="1023473"/>
                  </a:lnTo>
                  <a:lnTo>
                    <a:pt x="46238" y="1097452"/>
                  </a:lnTo>
                  <a:lnTo>
                    <a:pt x="61214" y="1073490"/>
                  </a:lnTo>
                  <a:lnTo>
                    <a:pt x="33538" y="1073490"/>
                  </a:lnTo>
                  <a:lnTo>
                    <a:pt x="33538" y="1029208"/>
                  </a:lnTo>
                  <a:lnTo>
                    <a:pt x="21540" y="1010011"/>
                  </a:lnTo>
                  <a:lnTo>
                    <a:pt x="13705" y="1008203"/>
                  </a:lnTo>
                  <a:close/>
                </a:path>
                <a:path extrusionOk="0" h="1097914" w="92710">
                  <a:moveTo>
                    <a:pt x="33538" y="1029208"/>
                  </a:moveTo>
                  <a:lnTo>
                    <a:pt x="33538" y="1073490"/>
                  </a:lnTo>
                  <a:lnTo>
                    <a:pt x="58938" y="1073490"/>
                  </a:lnTo>
                  <a:lnTo>
                    <a:pt x="58938" y="1066759"/>
                  </a:lnTo>
                  <a:lnTo>
                    <a:pt x="35468" y="1066759"/>
                  </a:lnTo>
                  <a:lnTo>
                    <a:pt x="46238" y="1049528"/>
                  </a:lnTo>
                  <a:lnTo>
                    <a:pt x="33538" y="1029208"/>
                  </a:lnTo>
                  <a:close/>
                </a:path>
                <a:path extrusionOk="0" h="1097914" w="92710">
                  <a:moveTo>
                    <a:pt x="78771" y="1008203"/>
                  </a:moveTo>
                  <a:lnTo>
                    <a:pt x="70935" y="1010011"/>
                  </a:lnTo>
                  <a:lnTo>
                    <a:pt x="58938" y="1029208"/>
                  </a:lnTo>
                  <a:lnTo>
                    <a:pt x="58938" y="1073490"/>
                  </a:lnTo>
                  <a:lnTo>
                    <a:pt x="61214" y="1073490"/>
                  </a:lnTo>
                  <a:lnTo>
                    <a:pt x="92475" y="1023473"/>
                  </a:lnTo>
                  <a:lnTo>
                    <a:pt x="90667" y="1015638"/>
                  </a:lnTo>
                  <a:lnTo>
                    <a:pt x="78771" y="1008203"/>
                  </a:lnTo>
                  <a:close/>
                </a:path>
                <a:path extrusionOk="0" h="1097914" w="92710">
                  <a:moveTo>
                    <a:pt x="46238" y="1049528"/>
                  </a:moveTo>
                  <a:lnTo>
                    <a:pt x="35468" y="1066759"/>
                  </a:lnTo>
                  <a:lnTo>
                    <a:pt x="57007" y="1066759"/>
                  </a:lnTo>
                  <a:lnTo>
                    <a:pt x="46238" y="1049528"/>
                  </a:lnTo>
                  <a:close/>
                </a:path>
                <a:path extrusionOk="0" h="1097914" w="92710">
                  <a:moveTo>
                    <a:pt x="58938" y="1029208"/>
                  </a:moveTo>
                  <a:lnTo>
                    <a:pt x="46238" y="1049528"/>
                  </a:lnTo>
                  <a:lnTo>
                    <a:pt x="57007" y="1066759"/>
                  </a:lnTo>
                  <a:lnTo>
                    <a:pt x="58938" y="1066759"/>
                  </a:lnTo>
                  <a:lnTo>
                    <a:pt x="58938" y="1029208"/>
                  </a:lnTo>
                  <a:close/>
                </a:path>
                <a:path extrusionOk="0" h="1097914" w="92710">
                  <a:moveTo>
                    <a:pt x="46237" y="47924"/>
                  </a:moveTo>
                  <a:lnTo>
                    <a:pt x="33537" y="68243"/>
                  </a:lnTo>
                  <a:lnTo>
                    <a:pt x="33538" y="1029208"/>
                  </a:lnTo>
                  <a:lnTo>
                    <a:pt x="46238" y="1049528"/>
                  </a:lnTo>
                  <a:lnTo>
                    <a:pt x="58938" y="1029208"/>
                  </a:lnTo>
                  <a:lnTo>
                    <a:pt x="58936" y="68243"/>
                  </a:lnTo>
                  <a:lnTo>
                    <a:pt x="46237" y="47924"/>
                  </a:lnTo>
                  <a:close/>
                </a:path>
                <a:path extrusionOk="0" h="1097914" w="92710">
                  <a:moveTo>
                    <a:pt x="46236" y="0"/>
                  </a:moveTo>
                  <a:lnTo>
                    <a:pt x="0" y="73978"/>
                  </a:lnTo>
                  <a:lnTo>
                    <a:pt x="1808" y="81814"/>
                  </a:lnTo>
                  <a:lnTo>
                    <a:pt x="13704" y="89249"/>
                  </a:lnTo>
                  <a:lnTo>
                    <a:pt x="21539" y="87440"/>
                  </a:lnTo>
                  <a:lnTo>
                    <a:pt x="33536" y="68244"/>
                  </a:lnTo>
                  <a:lnTo>
                    <a:pt x="33536" y="23961"/>
                  </a:lnTo>
                  <a:lnTo>
                    <a:pt x="61213" y="23961"/>
                  </a:lnTo>
                  <a:lnTo>
                    <a:pt x="46236" y="0"/>
                  </a:lnTo>
                  <a:close/>
                </a:path>
                <a:path extrusionOk="0" h="1097914" w="92710">
                  <a:moveTo>
                    <a:pt x="61213" y="23961"/>
                  </a:moveTo>
                  <a:lnTo>
                    <a:pt x="58936" y="23961"/>
                  </a:lnTo>
                  <a:lnTo>
                    <a:pt x="58937" y="68244"/>
                  </a:lnTo>
                  <a:lnTo>
                    <a:pt x="70935" y="87440"/>
                  </a:lnTo>
                  <a:lnTo>
                    <a:pt x="78770" y="89249"/>
                  </a:lnTo>
                  <a:lnTo>
                    <a:pt x="90666" y="81814"/>
                  </a:lnTo>
                  <a:lnTo>
                    <a:pt x="92475" y="73978"/>
                  </a:lnTo>
                  <a:lnTo>
                    <a:pt x="61213" y="23961"/>
                  </a:lnTo>
                  <a:close/>
                </a:path>
                <a:path extrusionOk="0" h="1097914" w="92710">
                  <a:moveTo>
                    <a:pt x="58936" y="23961"/>
                  </a:moveTo>
                  <a:lnTo>
                    <a:pt x="33536" y="23961"/>
                  </a:lnTo>
                  <a:lnTo>
                    <a:pt x="33536" y="68244"/>
                  </a:lnTo>
                  <a:lnTo>
                    <a:pt x="46237" y="47924"/>
                  </a:lnTo>
                  <a:lnTo>
                    <a:pt x="35467" y="30693"/>
                  </a:lnTo>
                  <a:lnTo>
                    <a:pt x="58936" y="30693"/>
                  </a:lnTo>
                  <a:lnTo>
                    <a:pt x="58936" y="23961"/>
                  </a:lnTo>
                  <a:close/>
                </a:path>
                <a:path extrusionOk="0" h="1097914" w="92710">
                  <a:moveTo>
                    <a:pt x="58936" y="30693"/>
                  </a:moveTo>
                  <a:lnTo>
                    <a:pt x="57006" y="30693"/>
                  </a:lnTo>
                  <a:lnTo>
                    <a:pt x="46237" y="47924"/>
                  </a:lnTo>
                  <a:lnTo>
                    <a:pt x="58936" y="68243"/>
                  </a:lnTo>
                  <a:lnTo>
                    <a:pt x="58936" y="30693"/>
                  </a:lnTo>
                  <a:close/>
                </a:path>
                <a:path extrusionOk="0" h="1097914" w="92710">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54"/>
            <p:cNvSpPr/>
            <p:nvPr/>
          </p:nvSpPr>
          <p:spPr>
            <a:xfrm>
              <a:off x="6308347" y="5067572"/>
              <a:ext cx="45720" cy="274320"/>
            </a:xfrm>
            <a:custGeom>
              <a:rect b="b" l="l" r="r" t="t"/>
              <a:pathLst>
                <a:path extrusionOk="0" h="274320"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5" name="Google Shape;1695;p54"/>
          <p:cNvSpPr txBox="1"/>
          <p:nvPr/>
        </p:nvSpPr>
        <p:spPr>
          <a:xfrm>
            <a:off x="6261508" y="5050028"/>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grpSp>
        <p:nvGrpSpPr>
          <p:cNvPr id="1696" name="Google Shape;1696;p54"/>
          <p:cNvGrpSpPr/>
          <p:nvPr/>
        </p:nvGrpSpPr>
        <p:grpSpPr>
          <a:xfrm>
            <a:off x="6473889" y="4634100"/>
            <a:ext cx="1173567" cy="1335546"/>
            <a:chOff x="6473889" y="4634100"/>
            <a:chExt cx="1173567" cy="1335546"/>
          </a:xfrm>
        </p:grpSpPr>
        <p:sp>
          <p:nvSpPr>
            <p:cNvPr id="1697" name="Google Shape;1697;p54"/>
            <p:cNvSpPr/>
            <p:nvPr/>
          </p:nvSpPr>
          <p:spPr>
            <a:xfrm>
              <a:off x="6550165" y="4634102"/>
              <a:ext cx="1097280" cy="1097280"/>
            </a:xfrm>
            <a:custGeom>
              <a:rect b="b" l="l" r="r" t="t"/>
              <a:pathLst>
                <a:path extrusionOk="0" h="1097279" w="1097279">
                  <a:moveTo>
                    <a:pt x="1097280" y="0"/>
                  </a:moveTo>
                  <a:lnTo>
                    <a:pt x="0" y="0"/>
                  </a:lnTo>
                  <a:lnTo>
                    <a:pt x="0" y="67259"/>
                  </a:lnTo>
                  <a:lnTo>
                    <a:pt x="0" y="1097280"/>
                  </a:lnTo>
                  <a:lnTo>
                    <a:pt x="1097280" y="1097280"/>
                  </a:lnTo>
                  <a:lnTo>
                    <a:pt x="1097280" y="67259"/>
                  </a:lnTo>
                  <a:lnTo>
                    <a:pt x="1097280" y="0"/>
                  </a:lnTo>
                  <a:close/>
                </a:path>
              </a:pathLst>
            </a:custGeom>
            <a:solidFill>
              <a:srgbClr val="E6B9B8">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54"/>
            <p:cNvSpPr/>
            <p:nvPr/>
          </p:nvSpPr>
          <p:spPr>
            <a:xfrm>
              <a:off x="6550176" y="4634100"/>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54"/>
            <p:cNvSpPr/>
            <p:nvPr/>
          </p:nvSpPr>
          <p:spPr>
            <a:xfrm>
              <a:off x="6473976" y="4701355"/>
              <a:ext cx="1097280" cy="1097280"/>
            </a:xfrm>
            <a:custGeom>
              <a:rect b="b" l="l" r="r" t="t"/>
              <a:pathLst>
                <a:path extrusionOk="0" h="1097279" w="1097279">
                  <a:moveTo>
                    <a:pt x="1097279" y="0"/>
                  </a:moveTo>
                  <a:lnTo>
                    <a:pt x="0" y="0"/>
                  </a:lnTo>
                  <a:lnTo>
                    <a:pt x="0" y="1097280"/>
                  </a:lnTo>
                  <a:lnTo>
                    <a:pt x="1097279" y="1097280"/>
                  </a:lnTo>
                  <a:lnTo>
                    <a:pt x="1097279"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54"/>
            <p:cNvSpPr/>
            <p:nvPr/>
          </p:nvSpPr>
          <p:spPr>
            <a:xfrm>
              <a:off x="6473976" y="4701355"/>
              <a:ext cx="1097280" cy="1097280"/>
            </a:xfrm>
            <a:custGeom>
              <a:rect b="b" l="l" r="r" t="t"/>
              <a:pathLst>
                <a:path extrusionOk="0" h="1097279" w="1097279">
                  <a:moveTo>
                    <a:pt x="0" y="0"/>
                  </a:moveTo>
                  <a:lnTo>
                    <a:pt x="1097280" y="0"/>
                  </a:lnTo>
                  <a:lnTo>
                    <a:pt x="1097280" y="1097280"/>
                  </a:lnTo>
                  <a:lnTo>
                    <a:pt x="0" y="109728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54"/>
            <p:cNvSpPr/>
            <p:nvPr/>
          </p:nvSpPr>
          <p:spPr>
            <a:xfrm>
              <a:off x="6473889" y="5876936"/>
              <a:ext cx="1097915" cy="92710"/>
            </a:xfrm>
            <a:custGeom>
              <a:rect b="b" l="l" r="r" t="t"/>
              <a:pathLst>
                <a:path extrusionOk="0" h="92710" w="1097915">
                  <a:moveTo>
                    <a:pt x="73978" y="0"/>
                  </a:moveTo>
                  <a:lnTo>
                    <a:pt x="0" y="46236"/>
                  </a:lnTo>
                  <a:lnTo>
                    <a:pt x="73978" y="92473"/>
                  </a:lnTo>
                  <a:lnTo>
                    <a:pt x="81815" y="90665"/>
                  </a:lnTo>
                  <a:lnTo>
                    <a:pt x="89248" y="78769"/>
                  </a:lnTo>
                  <a:lnTo>
                    <a:pt x="87440" y="70934"/>
                  </a:lnTo>
                  <a:lnTo>
                    <a:pt x="68244" y="58936"/>
                  </a:lnTo>
                  <a:lnTo>
                    <a:pt x="23961" y="58936"/>
                  </a:lnTo>
                  <a:lnTo>
                    <a:pt x="23961" y="33536"/>
                  </a:lnTo>
                  <a:lnTo>
                    <a:pt x="68244" y="33536"/>
                  </a:lnTo>
                  <a:lnTo>
                    <a:pt x="87440" y="21539"/>
                  </a:lnTo>
                  <a:lnTo>
                    <a:pt x="89248" y="13703"/>
                  </a:lnTo>
                  <a:lnTo>
                    <a:pt x="81807" y="1807"/>
                  </a:lnTo>
                  <a:lnTo>
                    <a:pt x="73978" y="0"/>
                  </a:lnTo>
                  <a:close/>
                </a:path>
                <a:path extrusionOk="0" h="92710" w="1097915">
                  <a:moveTo>
                    <a:pt x="1049527" y="46236"/>
                  </a:moveTo>
                  <a:lnTo>
                    <a:pt x="1010010" y="70934"/>
                  </a:lnTo>
                  <a:lnTo>
                    <a:pt x="1008204" y="78770"/>
                  </a:lnTo>
                  <a:lnTo>
                    <a:pt x="1015643" y="90666"/>
                  </a:lnTo>
                  <a:lnTo>
                    <a:pt x="1023472" y="92473"/>
                  </a:lnTo>
                  <a:lnTo>
                    <a:pt x="1077132" y="58936"/>
                  </a:lnTo>
                  <a:lnTo>
                    <a:pt x="1073490" y="58936"/>
                  </a:lnTo>
                  <a:lnTo>
                    <a:pt x="1073490" y="57006"/>
                  </a:lnTo>
                  <a:lnTo>
                    <a:pt x="1066759" y="57006"/>
                  </a:lnTo>
                  <a:lnTo>
                    <a:pt x="1049527" y="46236"/>
                  </a:lnTo>
                  <a:close/>
                </a:path>
                <a:path extrusionOk="0" h="92710" w="1097915">
                  <a:moveTo>
                    <a:pt x="68244" y="33536"/>
                  </a:moveTo>
                  <a:lnTo>
                    <a:pt x="23961" y="33536"/>
                  </a:lnTo>
                  <a:lnTo>
                    <a:pt x="23961" y="58936"/>
                  </a:lnTo>
                  <a:lnTo>
                    <a:pt x="68244" y="58936"/>
                  </a:lnTo>
                  <a:lnTo>
                    <a:pt x="65155" y="57006"/>
                  </a:lnTo>
                  <a:lnTo>
                    <a:pt x="30693" y="57006"/>
                  </a:lnTo>
                  <a:lnTo>
                    <a:pt x="30693" y="35467"/>
                  </a:lnTo>
                  <a:lnTo>
                    <a:pt x="65155" y="35467"/>
                  </a:lnTo>
                  <a:lnTo>
                    <a:pt x="68244" y="33536"/>
                  </a:lnTo>
                  <a:close/>
                </a:path>
                <a:path extrusionOk="0" h="92710" w="1097915">
                  <a:moveTo>
                    <a:pt x="1029207" y="33536"/>
                  </a:moveTo>
                  <a:lnTo>
                    <a:pt x="68244" y="33536"/>
                  </a:lnTo>
                  <a:lnTo>
                    <a:pt x="47924" y="46236"/>
                  </a:lnTo>
                  <a:lnTo>
                    <a:pt x="68244" y="58936"/>
                  </a:lnTo>
                  <a:lnTo>
                    <a:pt x="1029207" y="58936"/>
                  </a:lnTo>
                  <a:lnTo>
                    <a:pt x="1049527" y="46236"/>
                  </a:lnTo>
                  <a:lnTo>
                    <a:pt x="1029207" y="33536"/>
                  </a:lnTo>
                  <a:close/>
                </a:path>
                <a:path extrusionOk="0" h="92710" w="1097915">
                  <a:moveTo>
                    <a:pt x="1077132" y="33536"/>
                  </a:moveTo>
                  <a:lnTo>
                    <a:pt x="1073490" y="33536"/>
                  </a:lnTo>
                  <a:lnTo>
                    <a:pt x="1073490" y="58936"/>
                  </a:lnTo>
                  <a:lnTo>
                    <a:pt x="1077132" y="58936"/>
                  </a:lnTo>
                  <a:lnTo>
                    <a:pt x="1097452" y="46236"/>
                  </a:lnTo>
                  <a:lnTo>
                    <a:pt x="1077132" y="33536"/>
                  </a:lnTo>
                  <a:close/>
                </a:path>
                <a:path extrusionOk="0" h="92710" w="1097915">
                  <a:moveTo>
                    <a:pt x="30693" y="35467"/>
                  </a:moveTo>
                  <a:lnTo>
                    <a:pt x="30693" y="57006"/>
                  </a:lnTo>
                  <a:lnTo>
                    <a:pt x="47924" y="46236"/>
                  </a:lnTo>
                  <a:lnTo>
                    <a:pt x="30693" y="35467"/>
                  </a:lnTo>
                  <a:close/>
                </a:path>
                <a:path extrusionOk="0" h="92710" w="1097915">
                  <a:moveTo>
                    <a:pt x="47924" y="46236"/>
                  </a:moveTo>
                  <a:lnTo>
                    <a:pt x="30693" y="57006"/>
                  </a:lnTo>
                  <a:lnTo>
                    <a:pt x="65155" y="57006"/>
                  </a:lnTo>
                  <a:lnTo>
                    <a:pt x="47924" y="46236"/>
                  </a:lnTo>
                  <a:close/>
                </a:path>
                <a:path extrusionOk="0" h="92710" w="1097915">
                  <a:moveTo>
                    <a:pt x="1066759" y="35467"/>
                  </a:moveTo>
                  <a:lnTo>
                    <a:pt x="1049527" y="46236"/>
                  </a:lnTo>
                  <a:lnTo>
                    <a:pt x="1066759" y="57006"/>
                  </a:lnTo>
                  <a:lnTo>
                    <a:pt x="1066759" y="35467"/>
                  </a:lnTo>
                  <a:close/>
                </a:path>
                <a:path extrusionOk="0" h="92710" w="1097915">
                  <a:moveTo>
                    <a:pt x="1073490" y="35467"/>
                  </a:moveTo>
                  <a:lnTo>
                    <a:pt x="1066759" y="35467"/>
                  </a:lnTo>
                  <a:lnTo>
                    <a:pt x="1066759" y="57006"/>
                  </a:lnTo>
                  <a:lnTo>
                    <a:pt x="1073490" y="57006"/>
                  </a:lnTo>
                  <a:lnTo>
                    <a:pt x="1073490" y="35467"/>
                  </a:lnTo>
                  <a:close/>
                </a:path>
                <a:path extrusionOk="0" h="92710" w="1097915">
                  <a:moveTo>
                    <a:pt x="65155" y="35467"/>
                  </a:moveTo>
                  <a:lnTo>
                    <a:pt x="30693" y="35467"/>
                  </a:lnTo>
                  <a:lnTo>
                    <a:pt x="47924" y="46236"/>
                  </a:lnTo>
                  <a:lnTo>
                    <a:pt x="65155" y="35467"/>
                  </a:lnTo>
                  <a:close/>
                </a:path>
                <a:path extrusionOk="0" h="92710" w="1097915">
                  <a:moveTo>
                    <a:pt x="1023472" y="0"/>
                  </a:moveTo>
                  <a:lnTo>
                    <a:pt x="1015637" y="1808"/>
                  </a:lnTo>
                  <a:lnTo>
                    <a:pt x="1008203" y="13704"/>
                  </a:lnTo>
                  <a:lnTo>
                    <a:pt x="1010010" y="21539"/>
                  </a:lnTo>
                  <a:lnTo>
                    <a:pt x="1049527" y="46236"/>
                  </a:lnTo>
                  <a:lnTo>
                    <a:pt x="1066759" y="35467"/>
                  </a:lnTo>
                  <a:lnTo>
                    <a:pt x="1073490" y="35467"/>
                  </a:lnTo>
                  <a:lnTo>
                    <a:pt x="1073490" y="33536"/>
                  </a:lnTo>
                  <a:lnTo>
                    <a:pt x="1077132" y="33536"/>
                  </a:lnTo>
                  <a:lnTo>
                    <a:pt x="102347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54"/>
            <p:cNvSpPr/>
            <p:nvPr/>
          </p:nvSpPr>
          <p:spPr>
            <a:xfrm>
              <a:off x="6839736" y="5900313"/>
              <a:ext cx="365760" cy="45720"/>
            </a:xfrm>
            <a:custGeom>
              <a:rect b="b" l="l" r="r" t="t"/>
              <a:pathLst>
                <a:path extrusionOk="0" h="45720" w="365759">
                  <a:moveTo>
                    <a:pt x="365759" y="0"/>
                  </a:moveTo>
                  <a:lnTo>
                    <a:pt x="0" y="0"/>
                  </a:lnTo>
                  <a:lnTo>
                    <a:pt x="0" y="45718"/>
                  </a:lnTo>
                  <a:lnTo>
                    <a:pt x="365759" y="45718"/>
                  </a:lnTo>
                  <a:lnTo>
                    <a:pt x="3657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3" name="Google Shape;1703;p54"/>
          <p:cNvSpPr txBox="1"/>
          <p:nvPr/>
        </p:nvSpPr>
        <p:spPr>
          <a:xfrm>
            <a:off x="6956124" y="5784596"/>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1704" name="Google Shape;1704;p54"/>
          <p:cNvSpPr txBox="1"/>
          <p:nvPr/>
        </p:nvSpPr>
        <p:spPr>
          <a:xfrm>
            <a:off x="6542471" y="5331459"/>
            <a:ext cx="28257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N</a:t>
            </a:r>
            <a:endParaRPr sz="2800">
              <a:solidFill>
                <a:schemeClr val="dk1"/>
              </a:solidFill>
              <a:latin typeface="Arial"/>
              <a:ea typeface="Arial"/>
              <a:cs typeface="Arial"/>
              <a:sym typeface="Arial"/>
            </a:endParaRPr>
          </a:p>
        </p:txBody>
      </p:sp>
      <p:grpSp>
        <p:nvGrpSpPr>
          <p:cNvPr id="1705" name="Google Shape;1705;p54"/>
          <p:cNvGrpSpPr/>
          <p:nvPr/>
        </p:nvGrpSpPr>
        <p:grpSpPr>
          <a:xfrm>
            <a:off x="3111205" y="4606492"/>
            <a:ext cx="92710" cy="1372235"/>
            <a:chOff x="3111205" y="4606492"/>
            <a:chExt cx="92710" cy="1372235"/>
          </a:xfrm>
        </p:grpSpPr>
        <p:sp>
          <p:nvSpPr>
            <p:cNvPr id="1706" name="Google Shape;1706;p54"/>
            <p:cNvSpPr/>
            <p:nvPr/>
          </p:nvSpPr>
          <p:spPr>
            <a:xfrm>
              <a:off x="3111205" y="4606492"/>
              <a:ext cx="92710" cy="1372235"/>
            </a:xfrm>
            <a:custGeom>
              <a:rect b="b" l="l" r="r" t="t"/>
              <a:pathLst>
                <a:path extrusionOk="0" h="1372235" w="92710">
                  <a:moveTo>
                    <a:pt x="13704" y="1282523"/>
                  </a:moveTo>
                  <a:lnTo>
                    <a:pt x="1808" y="1289958"/>
                  </a:lnTo>
                  <a:lnTo>
                    <a:pt x="0" y="1297792"/>
                  </a:lnTo>
                  <a:lnTo>
                    <a:pt x="46236" y="1371772"/>
                  </a:lnTo>
                  <a:lnTo>
                    <a:pt x="61213" y="1347810"/>
                  </a:lnTo>
                  <a:lnTo>
                    <a:pt x="33536" y="1347810"/>
                  </a:lnTo>
                  <a:lnTo>
                    <a:pt x="33536" y="1303527"/>
                  </a:lnTo>
                  <a:lnTo>
                    <a:pt x="21539" y="1284330"/>
                  </a:lnTo>
                  <a:lnTo>
                    <a:pt x="13704" y="1282523"/>
                  </a:lnTo>
                  <a:close/>
                </a:path>
                <a:path extrusionOk="0" h="1372235" w="92710">
                  <a:moveTo>
                    <a:pt x="33536" y="1303527"/>
                  </a:moveTo>
                  <a:lnTo>
                    <a:pt x="33536" y="1347810"/>
                  </a:lnTo>
                  <a:lnTo>
                    <a:pt x="58936" y="1347810"/>
                  </a:lnTo>
                  <a:lnTo>
                    <a:pt x="58936" y="1341079"/>
                  </a:lnTo>
                  <a:lnTo>
                    <a:pt x="35467" y="1341079"/>
                  </a:lnTo>
                  <a:lnTo>
                    <a:pt x="46237" y="1323847"/>
                  </a:lnTo>
                  <a:lnTo>
                    <a:pt x="33536" y="1303527"/>
                  </a:lnTo>
                  <a:close/>
                </a:path>
                <a:path extrusionOk="0" h="1372235" w="92710">
                  <a:moveTo>
                    <a:pt x="78770" y="1282523"/>
                  </a:moveTo>
                  <a:lnTo>
                    <a:pt x="70935" y="1284330"/>
                  </a:lnTo>
                  <a:lnTo>
                    <a:pt x="58937" y="1303527"/>
                  </a:lnTo>
                  <a:lnTo>
                    <a:pt x="58936" y="1347810"/>
                  </a:lnTo>
                  <a:lnTo>
                    <a:pt x="61213" y="1347810"/>
                  </a:lnTo>
                  <a:lnTo>
                    <a:pt x="92473" y="1297792"/>
                  </a:lnTo>
                  <a:lnTo>
                    <a:pt x="90666" y="1289958"/>
                  </a:lnTo>
                  <a:lnTo>
                    <a:pt x="78770" y="1282523"/>
                  </a:lnTo>
                  <a:close/>
                </a:path>
                <a:path extrusionOk="0" h="1372235" w="92710">
                  <a:moveTo>
                    <a:pt x="46237" y="1323847"/>
                  </a:moveTo>
                  <a:lnTo>
                    <a:pt x="35467" y="1341079"/>
                  </a:lnTo>
                  <a:lnTo>
                    <a:pt x="57006" y="1341079"/>
                  </a:lnTo>
                  <a:lnTo>
                    <a:pt x="46237" y="1323847"/>
                  </a:lnTo>
                  <a:close/>
                </a:path>
                <a:path extrusionOk="0" h="1372235" w="92710">
                  <a:moveTo>
                    <a:pt x="58936" y="1303528"/>
                  </a:moveTo>
                  <a:lnTo>
                    <a:pt x="46237" y="1323847"/>
                  </a:lnTo>
                  <a:lnTo>
                    <a:pt x="57006" y="1341079"/>
                  </a:lnTo>
                  <a:lnTo>
                    <a:pt x="58936" y="1341079"/>
                  </a:lnTo>
                  <a:lnTo>
                    <a:pt x="58936" y="1303528"/>
                  </a:lnTo>
                  <a:close/>
                </a:path>
                <a:path extrusionOk="0" h="1372235" w="92710">
                  <a:moveTo>
                    <a:pt x="46236" y="47924"/>
                  </a:moveTo>
                  <a:lnTo>
                    <a:pt x="33536" y="68244"/>
                  </a:lnTo>
                  <a:lnTo>
                    <a:pt x="33537" y="1303528"/>
                  </a:lnTo>
                  <a:lnTo>
                    <a:pt x="46237" y="1323847"/>
                  </a:lnTo>
                  <a:lnTo>
                    <a:pt x="58936" y="1303528"/>
                  </a:lnTo>
                  <a:lnTo>
                    <a:pt x="58936" y="68244"/>
                  </a:lnTo>
                  <a:lnTo>
                    <a:pt x="46236" y="47924"/>
                  </a:lnTo>
                  <a:close/>
                </a:path>
                <a:path extrusionOk="0" h="1372235" w="92710">
                  <a:moveTo>
                    <a:pt x="46236" y="0"/>
                  </a:moveTo>
                  <a:lnTo>
                    <a:pt x="0" y="73978"/>
                  </a:lnTo>
                  <a:lnTo>
                    <a:pt x="1807" y="81814"/>
                  </a:lnTo>
                  <a:lnTo>
                    <a:pt x="13703" y="89249"/>
                  </a:lnTo>
                  <a:lnTo>
                    <a:pt x="21539" y="87440"/>
                  </a:lnTo>
                  <a:lnTo>
                    <a:pt x="33536" y="68244"/>
                  </a:lnTo>
                  <a:lnTo>
                    <a:pt x="33536" y="23956"/>
                  </a:lnTo>
                  <a:lnTo>
                    <a:pt x="61209" y="23956"/>
                  </a:lnTo>
                  <a:lnTo>
                    <a:pt x="46236" y="0"/>
                  </a:lnTo>
                  <a:close/>
                </a:path>
                <a:path extrusionOk="0" h="1372235" w="92710">
                  <a:moveTo>
                    <a:pt x="61209" y="23956"/>
                  </a:moveTo>
                  <a:lnTo>
                    <a:pt x="58936" y="23956"/>
                  </a:lnTo>
                  <a:lnTo>
                    <a:pt x="58936" y="68244"/>
                  </a:lnTo>
                  <a:lnTo>
                    <a:pt x="70934" y="87440"/>
                  </a:lnTo>
                  <a:lnTo>
                    <a:pt x="78769" y="89249"/>
                  </a:lnTo>
                  <a:lnTo>
                    <a:pt x="90665" y="81814"/>
                  </a:lnTo>
                  <a:lnTo>
                    <a:pt x="92473" y="73978"/>
                  </a:lnTo>
                  <a:lnTo>
                    <a:pt x="61209" y="23956"/>
                  </a:lnTo>
                  <a:close/>
                </a:path>
                <a:path extrusionOk="0" h="1372235" w="92710">
                  <a:moveTo>
                    <a:pt x="58936" y="23956"/>
                  </a:moveTo>
                  <a:lnTo>
                    <a:pt x="33536" y="23956"/>
                  </a:lnTo>
                  <a:lnTo>
                    <a:pt x="33536" y="68244"/>
                  </a:lnTo>
                  <a:lnTo>
                    <a:pt x="46236" y="47924"/>
                  </a:lnTo>
                  <a:lnTo>
                    <a:pt x="35467" y="30693"/>
                  </a:lnTo>
                  <a:lnTo>
                    <a:pt x="58936" y="30693"/>
                  </a:lnTo>
                  <a:lnTo>
                    <a:pt x="58936" y="23956"/>
                  </a:lnTo>
                  <a:close/>
                </a:path>
                <a:path extrusionOk="0" h="1372235" w="92710">
                  <a:moveTo>
                    <a:pt x="58936" y="30693"/>
                  </a:moveTo>
                  <a:lnTo>
                    <a:pt x="57006" y="30693"/>
                  </a:lnTo>
                  <a:lnTo>
                    <a:pt x="46236" y="47924"/>
                  </a:lnTo>
                  <a:lnTo>
                    <a:pt x="58936" y="68244"/>
                  </a:lnTo>
                  <a:lnTo>
                    <a:pt x="58936" y="30693"/>
                  </a:lnTo>
                  <a:close/>
                </a:path>
                <a:path extrusionOk="0" h="1372235" w="92710">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54"/>
            <p:cNvSpPr/>
            <p:nvPr/>
          </p:nvSpPr>
          <p:spPr>
            <a:xfrm>
              <a:off x="3134583" y="5155218"/>
              <a:ext cx="45720" cy="274320"/>
            </a:xfrm>
            <a:custGeom>
              <a:rect b="b" l="l" r="r" t="t"/>
              <a:pathLst>
                <a:path extrusionOk="0" h="274320" w="45719">
                  <a:moveTo>
                    <a:pt x="45718" y="0"/>
                  </a:moveTo>
                  <a:lnTo>
                    <a:pt x="0" y="0"/>
                  </a:lnTo>
                  <a:lnTo>
                    <a:pt x="0" y="274320"/>
                  </a:lnTo>
                  <a:lnTo>
                    <a:pt x="45718" y="274320"/>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8" name="Google Shape;1708;p54"/>
          <p:cNvSpPr txBox="1"/>
          <p:nvPr/>
        </p:nvSpPr>
        <p:spPr>
          <a:xfrm>
            <a:off x="3042494" y="5123179"/>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H</a:t>
            </a:r>
            <a:endParaRPr sz="1800">
              <a:solidFill>
                <a:schemeClr val="dk1"/>
              </a:solidFill>
              <a:latin typeface="Arial"/>
              <a:ea typeface="Arial"/>
              <a:cs typeface="Arial"/>
              <a:sym typeface="Arial"/>
            </a:endParaRPr>
          </a:p>
        </p:txBody>
      </p:sp>
      <p:grpSp>
        <p:nvGrpSpPr>
          <p:cNvPr id="1709" name="Google Shape;1709;p54"/>
          <p:cNvGrpSpPr/>
          <p:nvPr/>
        </p:nvGrpSpPr>
        <p:grpSpPr>
          <a:xfrm>
            <a:off x="3281147" y="4245259"/>
            <a:ext cx="1752687" cy="1899943"/>
            <a:chOff x="3281147" y="4245259"/>
            <a:chExt cx="1752687" cy="1899943"/>
          </a:xfrm>
        </p:grpSpPr>
        <p:sp>
          <p:nvSpPr>
            <p:cNvPr id="1710" name="Google Shape;1710;p54"/>
            <p:cNvSpPr/>
            <p:nvPr/>
          </p:nvSpPr>
          <p:spPr>
            <a:xfrm>
              <a:off x="3662222" y="4245266"/>
              <a:ext cx="1371600" cy="1371600"/>
            </a:xfrm>
            <a:custGeom>
              <a:rect b="b" l="l" r="r" t="t"/>
              <a:pathLst>
                <a:path extrusionOk="0" h="1371600" w="1371600">
                  <a:moveTo>
                    <a:pt x="1371600" y="0"/>
                  </a:moveTo>
                  <a:lnTo>
                    <a:pt x="0" y="0"/>
                  </a:lnTo>
                  <a:lnTo>
                    <a:pt x="0" y="361315"/>
                  </a:lnTo>
                  <a:lnTo>
                    <a:pt x="0" y="1371600"/>
                  </a:lnTo>
                  <a:lnTo>
                    <a:pt x="1371600" y="1371600"/>
                  </a:lnTo>
                  <a:lnTo>
                    <a:pt x="1371600" y="361315"/>
                  </a:lnTo>
                  <a:lnTo>
                    <a:pt x="1371600" y="0"/>
                  </a:lnTo>
                  <a:close/>
                </a:path>
              </a:pathLst>
            </a:custGeom>
            <a:solidFill>
              <a:srgbClr val="558E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54"/>
            <p:cNvSpPr/>
            <p:nvPr/>
          </p:nvSpPr>
          <p:spPr>
            <a:xfrm>
              <a:off x="3662234" y="4245259"/>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54"/>
            <p:cNvSpPr/>
            <p:nvPr/>
          </p:nvSpPr>
          <p:spPr>
            <a:xfrm>
              <a:off x="3281147" y="6052492"/>
              <a:ext cx="1372235" cy="92710"/>
            </a:xfrm>
            <a:custGeom>
              <a:rect b="b" l="l" r="r" t="t"/>
              <a:pathLst>
                <a:path extrusionOk="0" h="92710" w="1372235">
                  <a:moveTo>
                    <a:pt x="73978" y="0"/>
                  </a:moveTo>
                  <a:lnTo>
                    <a:pt x="0" y="46238"/>
                  </a:lnTo>
                  <a:lnTo>
                    <a:pt x="73984" y="92473"/>
                  </a:lnTo>
                  <a:lnTo>
                    <a:pt x="81815" y="90665"/>
                  </a:lnTo>
                  <a:lnTo>
                    <a:pt x="89248" y="78769"/>
                  </a:lnTo>
                  <a:lnTo>
                    <a:pt x="87438" y="70934"/>
                  </a:lnTo>
                  <a:lnTo>
                    <a:pt x="68244" y="58938"/>
                  </a:lnTo>
                  <a:lnTo>
                    <a:pt x="23961" y="58938"/>
                  </a:lnTo>
                  <a:lnTo>
                    <a:pt x="23961" y="33538"/>
                  </a:lnTo>
                  <a:lnTo>
                    <a:pt x="68245" y="33536"/>
                  </a:lnTo>
                  <a:lnTo>
                    <a:pt x="87440" y="21539"/>
                  </a:lnTo>
                  <a:lnTo>
                    <a:pt x="89248" y="13703"/>
                  </a:lnTo>
                  <a:lnTo>
                    <a:pt x="81814" y="1808"/>
                  </a:lnTo>
                  <a:lnTo>
                    <a:pt x="73978" y="0"/>
                  </a:lnTo>
                  <a:close/>
                </a:path>
                <a:path extrusionOk="0" h="92710" w="1372235">
                  <a:moveTo>
                    <a:pt x="1351452" y="33536"/>
                  </a:moveTo>
                  <a:lnTo>
                    <a:pt x="1347815" y="33536"/>
                  </a:lnTo>
                  <a:lnTo>
                    <a:pt x="1347815" y="58936"/>
                  </a:lnTo>
                  <a:lnTo>
                    <a:pt x="1303526" y="58938"/>
                  </a:lnTo>
                  <a:lnTo>
                    <a:pt x="1284331" y="70935"/>
                  </a:lnTo>
                  <a:lnTo>
                    <a:pt x="1282524" y="78770"/>
                  </a:lnTo>
                  <a:lnTo>
                    <a:pt x="1289963" y="90666"/>
                  </a:lnTo>
                  <a:lnTo>
                    <a:pt x="1297792" y="92473"/>
                  </a:lnTo>
                  <a:lnTo>
                    <a:pt x="1371772" y="46236"/>
                  </a:lnTo>
                  <a:lnTo>
                    <a:pt x="1351452" y="33536"/>
                  </a:lnTo>
                  <a:close/>
                </a:path>
                <a:path extrusionOk="0" h="92710" w="1372235">
                  <a:moveTo>
                    <a:pt x="68243" y="33538"/>
                  </a:moveTo>
                  <a:lnTo>
                    <a:pt x="23961" y="33538"/>
                  </a:lnTo>
                  <a:lnTo>
                    <a:pt x="23961" y="58938"/>
                  </a:lnTo>
                  <a:lnTo>
                    <a:pt x="68244" y="58938"/>
                  </a:lnTo>
                  <a:lnTo>
                    <a:pt x="65155" y="57007"/>
                  </a:lnTo>
                  <a:lnTo>
                    <a:pt x="30693" y="57007"/>
                  </a:lnTo>
                  <a:lnTo>
                    <a:pt x="30693" y="35468"/>
                  </a:lnTo>
                  <a:lnTo>
                    <a:pt x="65156" y="35467"/>
                  </a:lnTo>
                  <a:lnTo>
                    <a:pt x="68243" y="33538"/>
                  </a:lnTo>
                  <a:close/>
                </a:path>
                <a:path extrusionOk="0" h="92710" w="1372235">
                  <a:moveTo>
                    <a:pt x="68244" y="58938"/>
                  </a:moveTo>
                  <a:lnTo>
                    <a:pt x="23961" y="58938"/>
                  </a:lnTo>
                  <a:lnTo>
                    <a:pt x="68244" y="58938"/>
                  </a:lnTo>
                  <a:close/>
                </a:path>
                <a:path extrusionOk="0" h="92710" w="1372235">
                  <a:moveTo>
                    <a:pt x="1303527" y="33536"/>
                  </a:moveTo>
                  <a:lnTo>
                    <a:pt x="68243" y="33538"/>
                  </a:lnTo>
                  <a:lnTo>
                    <a:pt x="47924" y="46238"/>
                  </a:lnTo>
                  <a:lnTo>
                    <a:pt x="68244" y="58938"/>
                  </a:lnTo>
                  <a:lnTo>
                    <a:pt x="1303528" y="58936"/>
                  </a:lnTo>
                  <a:lnTo>
                    <a:pt x="1323847" y="46236"/>
                  </a:lnTo>
                  <a:lnTo>
                    <a:pt x="1303527" y="33536"/>
                  </a:lnTo>
                  <a:close/>
                </a:path>
                <a:path extrusionOk="0" h="92710" w="1372235">
                  <a:moveTo>
                    <a:pt x="1323847" y="46237"/>
                  </a:moveTo>
                  <a:lnTo>
                    <a:pt x="1303528" y="58936"/>
                  </a:lnTo>
                  <a:lnTo>
                    <a:pt x="1347815" y="58936"/>
                  </a:lnTo>
                  <a:lnTo>
                    <a:pt x="1347815" y="57006"/>
                  </a:lnTo>
                  <a:lnTo>
                    <a:pt x="1341079" y="57006"/>
                  </a:lnTo>
                  <a:lnTo>
                    <a:pt x="1323847" y="46237"/>
                  </a:lnTo>
                  <a:close/>
                </a:path>
                <a:path extrusionOk="0" h="92710" w="1372235">
                  <a:moveTo>
                    <a:pt x="30693" y="35468"/>
                  </a:moveTo>
                  <a:lnTo>
                    <a:pt x="30693" y="57007"/>
                  </a:lnTo>
                  <a:lnTo>
                    <a:pt x="47924" y="46238"/>
                  </a:lnTo>
                  <a:lnTo>
                    <a:pt x="30693" y="35468"/>
                  </a:lnTo>
                  <a:close/>
                </a:path>
                <a:path extrusionOk="0" h="92710" w="1372235">
                  <a:moveTo>
                    <a:pt x="47924" y="46237"/>
                  </a:moveTo>
                  <a:lnTo>
                    <a:pt x="30693" y="57007"/>
                  </a:lnTo>
                  <a:lnTo>
                    <a:pt x="65155" y="57007"/>
                  </a:lnTo>
                  <a:lnTo>
                    <a:pt x="47924" y="46237"/>
                  </a:lnTo>
                  <a:close/>
                </a:path>
                <a:path extrusionOk="0" h="92710" w="1372235">
                  <a:moveTo>
                    <a:pt x="1341079" y="35467"/>
                  </a:moveTo>
                  <a:lnTo>
                    <a:pt x="1323848" y="46236"/>
                  </a:lnTo>
                  <a:lnTo>
                    <a:pt x="1341079" y="57006"/>
                  </a:lnTo>
                  <a:lnTo>
                    <a:pt x="1341079" y="35467"/>
                  </a:lnTo>
                  <a:close/>
                </a:path>
                <a:path extrusionOk="0" h="92710" w="1372235">
                  <a:moveTo>
                    <a:pt x="1347815" y="35467"/>
                  </a:moveTo>
                  <a:lnTo>
                    <a:pt x="1341079" y="35467"/>
                  </a:lnTo>
                  <a:lnTo>
                    <a:pt x="1341079" y="57006"/>
                  </a:lnTo>
                  <a:lnTo>
                    <a:pt x="1347815" y="57006"/>
                  </a:lnTo>
                  <a:lnTo>
                    <a:pt x="1347815" y="35467"/>
                  </a:lnTo>
                  <a:close/>
                </a:path>
                <a:path extrusionOk="0" h="92710" w="1372235">
                  <a:moveTo>
                    <a:pt x="65154" y="35468"/>
                  </a:moveTo>
                  <a:lnTo>
                    <a:pt x="30693" y="35468"/>
                  </a:lnTo>
                  <a:lnTo>
                    <a:pt x="47926" y="46236"/>
                  </a:lnTo>
                  <a:lnTo>
                    <a:pt x="65154" y="35468"/>
                  </a:lnTo>
                  <a:close/>
                </a:path>
                <a:path extrusionOk="0" h="92710" w="1372235">
                  <a:moveTo>
                    <a:pt x="1347815" y="33536"/>
                  </a:moveTo>
                  <a:lnTo>
                    <a:pt x="1303527" y="33536"/>
                  </a:lnTo>
                  <a:lnTo>
                    <a:pt x="1323848" y="46236"/>
                  </a:lnTo>
                  <a:lnTo>
                    <a:pt x="1341079" y="35467"/>
                  </a:lnTo>
                  <a:lnTo>
                    <a:pt x="1347815" y="35467"/>
                  </a:lnTo>
                  <a:lnTo>
                    <a:pt x="1347815" y="33536"/>
                  </a:lnTo>
                  <a:close/>
                </a:path>
                <a:path extrusionOk="0" h="92710" w="1372235">
                  <a:moveTo>
                    <a:pt x="1297792" y="0"/>
                  </a:moveTo>
                  <a:lnTo>
                    <a:pt x="1289958" y="1808"/>
                  </a:lnTo>
                  <a:lnTo>
                    <a:pt x="1282523" y="13704"/>
                  </a:lnTo>
                  <a:lnTo>
                    <a:pt x="1284330" y="21539"/>
                  </a:lnTo>
                  <a:lnTo>
                    <a:pt x="1303527" y="33536"/>
                  </a:lnTo>
                  <a:lnTo>
                    <a:pt x="1351452" y="33536"/>
                  </a:lnTo>
                  <a:lnTo>
                    <a:pt x="129779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54"/>
            <p:cNvSpPr/>
            <p:nvPr/>
          </p:nvSpPr>
          <p:spPr>
            <a:xfrm>
              <a:off x="3784154" y="6075869"/>
              <a:ext cx="365760" cy="45720"/>
            </a:xfrm>
            <a:custGeom>
              <a:rect b="b" l="l" r="r" t="t"/>
              <a:pathLst>
                <a:path extrusionOk="0" h="45720" w="365760">
                  <a:moveTo>
                    <a:pt x="365760" y="0"/>
                  </a:moveTo>
                  <a:lnTo>
                    <a:pt x="0" y="0"/>
                  </a:lnTo>
                  <a:lnTo>
                    <a:pt x="0" y="45718"/>
                  </a:lnTo>
                  <a:lnTo>
                    <a:pt x="365760" y="45718"/>
                  </a:lnTo>
                  <a:lnTo>
                    <a:pt x="3657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4" name="Google Shape;1714;p54"/>
          <p:cNvSpPr txBox="1"/>
          <p:nvPr/>
        </p:nvSpPr>
        <p:spPr>
          <a:xfrm>
            <a:off x="3846383" y="5961379"/>
            <a:ext cx="241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W</a:t>
            </a:r>
            <a:endParaRPr sz="1800">
              <a:solidFill>
                <a:schemeClr val="dk1"/>
              </a:solidFill>
              <a:latin typeface="Arial"/>
              <a:ea typeface="Arial"/>
              <a:cs typeface="Arial"/>
              <a:sym typeface="Arial"/>
            </a:endParaRPr>
          </a:p>
        </p:txBody>
      </p:sp>
      <p:sp>
        <p:nvSpPr>
          <p:cNvPr id="1715" name="Google Shape;1715;p54"/>
          <p:cNvSpPr/>
          <p:nvPr/>
        </p:nvSpPr>
        <p:spPr>
          <a:xfrm>
            <a:off x="3197675" y="4231866"/>
            <a:ext cx="381635" cy="361950"/>
          </a:xfrm>
          <a:custGeom>
            <a:rect b="b" l="l" r="r" t="t"/>
            <a:pathLst>
              <a:path extrusionOk="0" h="361950" w="381635">
                <a:moveTo>
                  <a:pt x="28792" y="272901"/>
                </a:moveTo>
                <a:lnTo>
                  <a:pt x="21863" y="276980"/>
                </a:lnTo>
                <a:lnTo>
                  <a:pt x="0" y="361436"/>
                </a:lnTo>
                <a:lnTo>
                  <a:pt x="35832" y="354162"/>
                </a:lnTo>
                <a:lnTo>
                  <a:pt x="26126" y="354162"/>
                </a:lnTo>
                <a:lnTo>
                  <a:pt x="8648" y="335732"/>
                </a:lnTo>
                <a:lnTo>
                  <a:pt x="40779" y="305260"/>
                </a:lnTo>
                <a:lnTo>
                  <a:pt x="46452" y="283345"/>
                </a:lnTo>
                <a:lnTo>
                  <a:pt x="42373" y="276416"/>
                </a:lnTo>
                <a:lnTo>
                  <a:pt x="28792" y="272901"/>
                </a:lnTo>
                <a:close/>
              </a:path>
              <a:path extrusionOk="0" h="361950" w="381635">
                <a:moveTo>
                  <a:pt x="40779" y="305260"/>
                </a:moveTo>
                <a:lnTo>
                  <a:pt x="8648" y="335732"/>
                </a:lnTo>
                <a:lnTo>
                  <a:pt x="26126" y="354162"/>
                </a:lnTo>
                <a:lnTo>
                  <a:pt x="32487" y="348129"/>
                </a:lnTo>
                <a:lnTo>
                  <a:pt x="29682" y="348129"/>
                </a:lnTo>
                <a:lnTo>
                  <a:pt x="14860" y="332501"/>
                </a:lnTo>
                <a:lnTo>
                  <a:pt x="34774" y="328458"/>
                </a:lnTo>
                <a:lnTo>
                  <a:pt x="40779" y="305260"/>
                </a:lnTo>
                <a:close/>
              </a:path>
              <a:path extrusionOk="0" h="361950" w="381635">
                <a:moveTo>
                  <a:pt x="80443" y="319187"/>
                </a:moveTo>
                <a:lnTo>
                  <a:pt x="58257" y="323691"/>
                </a:lnTo>
                <a:lnTo>
                  <a:pt x="26126" y="354162"/>
                </a:lnTo>
                <a:lnTo>
                  <a:pt x="35832" y="354162"/>
                </a:lnTo>
                <a:lnTo>
                  <a:pt x="85496" y="344079"/>
                </a:lnTo>
                <a:lnTo>
                  <a:pt x="89937" y="337375"/>
                </a:lnTo>
                <a:lnTo>
                  <a:pt x="87146" y="323629"/>
                </a:lnTo>
                <a:lnTo>
                  <a:pt x="80443" y="319187"/>
                </a:lnTo>
                <a:close/>
              </a:path>
              <a:path extrusionOk="0" h="361950" w="381635">
                <a:moveTo>
                  <a:pt x="34774" y="328458"/>
                </a:moveTo>
                <a:lnTo>
                  <a:pt x="14860" y="332501"/>
                </a:lnTo>
                <a:lnTo>
                  <a:pt x="29682" y="348129"/>
                </a:lnTo>
                <a:lnTo>
                  <a:pt x="34774" y="328458"/>
                </a:lnTo>
                <a:close/>
              </a:path>
              <a:path extrusionOk="0" h="361950" w="381635">
                <a:moveTo>
                  <a:pt x="58257" y="323691"/>
                </a:moveTo>
                <a:lnTo>
                  <a:pt x="34774" y="328458"/>
                </a:lnTo>
                <a:lnTo>
                  <a:pt x="29682" y="348129"/>
                </a:lnTo>
                <a:lnTo>
                  <a:pt x="32487" y="348129"/>
                </a:lnTo>
                <a:lnTo>
                  <a:pt x="58257" y="323691"/>
                </a:lnTo>
                <a:close/>
              </a:path>
              <a:path extrusionOk="0" h="361950" w="381635">
                <a:moveTo>
                  <a:pt x="346350" y="32977"/>
                </a:moveTo>
                <a:lnTo>
                  <a:pt x="322867" y="37745"/>
                </a:lnTo>
                <a:lnTo>
                  <a:pt x="40779" y="305260"/>
                </a:lnTo>
                <a:lnTo>
                  <a:pt x="34774" y="328458"/>
                </a:lnTo>
                <a:lnTo>
                  <a:pt x="58257" y="323691"/>
                </a:lnTo>
                <a:lnTo>
                  <a:pt x="340345" y="56176"/>
                </a:lnTo>
                <a:lnTo>
                  <a:pt x="346350" y="32977"/>
                </a:lnTo>
                <a:close/>
              </a:path>
              <a:path extrusionOk="0" h="361950" w="381635">
                <a:moveTo>
                  <a:pt x="379242" y="7273"/>
                </a:moveTo>
                <a:lnTo>
                  <a:pt x="354999" y="7273"/>
                </a:lnTo>
                <a:lnTo>
                  <a:pt x="372478" y="25703"/>
                </a:lnTo>
                <a:lnTo>
                  <a:pt x="340345" y="56176"/>
                </a:lnTo>
                <a:lnTo>
                  <a:pt x="334672" y="78089"/>
                </a:lnTo>
                <a:lnTo>
                  <a:pt x="338753" y="85020"/>
                </a:lnTo>
                <a:lnTo>
                  <a:pt x="352333" y="88535"/>
                </a:lnTo>
                <a:lnTo>
                  <a:pt x="359262" y="84454"/>
                </a:lnTo>
                <a:lnTo>
                  <a:pt x="379242" y="7273"/>
                </a:lnTo>
                <a:close/>
              </a:path>
              <a:path extrusionOk="0" h="361950" w="381635">
                <a:moveTo>
                  <a:pt x="360720" y="13305"/>
                </a:moveTo>
                <a:lnTo>
                  <a:pt x="351443" y="13305"/>
                </a:lnTo>
                <a:lnTo>
                  <a:pt x="366265" y="28934"/>
                </a:lnTo>
                <a:lnTo>
                  <a:pt x="346350" y="32977"/>
                </a:lnTo>
                <a:lnTo>
                  <a:pt x="340345" y="56176"/>
                </a:lnTo>
                <a:lnTo>
                  <a:pt x="372478" y="25703"/>
                </a:lnTo>
                <a:lnTo>
                  <a:pt x="360720" y="13305"/>
                </a:lnTo>
                <a:close/>
              </a:path>
              <a:path extrusionOk="0" h="361950" w="381635">
                <a:moveTo>
                  <a:pt x="381125" y="0"/>
                </a:moveTo>
                <a:lnTo>
                  <a:pt x="295629" y="17355"/>
                </a:lnTo>
                <a:lnTo>
                  <a:pt x="291189" y="24060"/>
                </a:lnTo>
                <a:lnTo>
                  <a:pt x="293979" y="37807"/>
                </a:lnTo>
                <a:lnTo>
                  <a:pt x="300683" y="42249"/>
                </a:lnTo>
                <a:lnTo>
                  <a:pt x="322867" y="37745"/>
                </a:lnTo>
                <a:lnTo>
                  <a:pt x="354999" y="7273"/>
                </a:lnTo>
                <a:lnTo>
                  <a:pt x="379242" y="7273"/>
                </a:lnTo>
                <a:lnTo>
                  <a:pt x="381125" y="0"/>
                </a:lnTo>
                <a:close/>
              </a:path>
              <a:path extrusionOk="0" h="361950" w="381635">
                <a:moveTo>
                  <a:pt x="354999" y="7273"/>
                </a:moveTo>
                <a:lnTo>
                  <a:pt x="322867" y="37745"/>
                </a:lnTo>
                <a:lnTo>
                  <a:pt x="346350" y="32977"/>
                </a:lnTo>
                <a:lnTo>
                  <a:pt x="351443" y="13305"/>
                </a:lnTo>
                <a:lnTo>
                  <a:pt x="360720" y="13305"/>
                </a:lnTo>
                <a:lnTo>
                  <a:pt x="354999" y="7273"/>
                </a:lnTo>
                <a:close/>
              </a:path>
              <a:path extrusionOk="0" h="361950" w="381635">
                <a:moveTo>
                  <a:pt x="351443" y="13305"/>
                </a:moveTo>
                <a:lnTo>
                  <a:pt x="346350" y="32977"/>
                </a:lnTo>
                <a:lnTo>
                  <a:pt x="366265" y="28934"/>
                </a:lnTo>
                <a:lnTo>
                  <a:pt x="351443" y="133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54"/>
          <p:cNvSpPr txBox="1"/>
          <p:nvPr/>
        </p:nvSpPr>
        <p:spPr>
          <a:xfrm>
            <a:off x="4133987" y="5022974"/>
            <a:ext cx="342265" cy="342265"/>
          </a:xfrm>
          <a:prstGeom prst="rect">
            <a:avLst/>
          </a:prstGeom>
          <a:noFill/>
          <a:ln>
            <a:noFill/>
          </a:ln>
        </p:spPr>
        <p:txBody>
          <a:bodyPr anchorCtr="0" anchor="t" bIns="0" lIns="0" spcFirstLastPara="1" rIns="0" wrap="square" tIns="79375">
            <a:spAutoFit/>
          </a:bodyPr>
          <a:lstStyle/>
          <a:p>
            <a:pPr indent="0" lvl="0" marL="0" marR="0" rtl="0" algn="l">
              <a:lnSpc>
                <a:spcPct val="115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717" name="Google Shape;1717;p54"/>
          <p:cNvSpPr/>
          <p:nvPr/>
        </p:nvSpPr>
        <p:spPr>
          <a:xfrm>
            <a:off x="3662234" y="4245259"/>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54"/>
          <p:cNvSpPr txBox="1"/>
          <p:nvPr/>
        </p:nvSpPr>
        <p:spPr>
          <a:xfrm rot="-2700000">
            <a:off x="4673209" y="5607094"/>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719" name="Google Shape;1719;p54"/>
          <p:cNvSpPr txBox="1"/>
          <p:nvPr/>
        </p:nvSpPr>
        <p:spPr>
          <a:xfrm rot="-2700000">
            <a:off x="4649405" y="4275118"/>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1720" name="Google Shape;1720;p54"/>
          <p:cNvGrpSpPr/>
          <p:nvPr/>
        </p:nvGrpSpPr>
        <p:grpSpPr>
          <a:xfrm>
            <a:off x="3281234" y="4302064"/>
            <a:ext cx="1450975" cy="1676114"/>
            <a:chOff x="3281234" y="4302064"/>
            <a:chExt cx="1450975" cy="1676114"/>
          </a:xfrm>
        </p:grpSpPr>
        <p:sp>
          <p:nvSpPr>
            <p:cNvPr id="1721" name="Google Shape;1721;p54"/>
            <p:cNvSpPr/>
            <p:nvPr/>
          </p:nvSpPr>
          <p:spPr>
            <a:xfrm>
              <a:off x="3357422" y="4539322"/>
              <a:ext cx="1371600" cy="1371600"/>
            </a:xfrm>
            <a:custGeom>
              <a:rect b="b" l="l" r="r" t="t"/>
              <a:pathLst>
                <a:path extrusionOk="0" h="1371600" w="1371600">
                  <a:moveTo>
                    <a:pt x="1371600" y="0"/>
                  </a:moveTo>
                  <a:lnTo>
                    <a:pt x="0" y="0"/>
                  </a:lnTo>
                  <a:lnTo>
                    <a:pt x="0" y="67259"/>
                  </a:lnTo>
                  <a:lnTo>
                    <a:pt x="0" y="1371600"/>
                  </a:lnTo>
                  <a:lnTo>
                    <a:pt x="1371600" y="1371600"/>
                  </a:lnTo>
                  <a:lnTo>
                    <a:pt x="1371600" y="67259"/>
                  </a:lnTo>
                  <a:lnTo>
                    <a:pt x="1371600" y="0"/>
                  </a:lnTo>
                  <a:close/>
                </a:path>
              </a:pathLst>
            </a:custGeom>
            <a:solidFill>
              <a:srgbClr val="8EB4E3">
                <a:alpha val="7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2" name="Google Shape;1722;p54"/>
            <p:cNvSpPr/>
            <p:nvPr/>
          </p:nvSpPr>
          <p:spPr>
            <a:xfrm>
              <a:off x="3357434" y="4539323"/>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54"/>
            <p:cNvSpPr/>
            <p:nvPr/>
          </p:nvSpPr>
          <p:spPr>
            <a:xfrm>
              <a:off x="3357434" y="4539323"/>
              <a:ext cx="1374775" cy="1371600"/>
            </a:xfrm>
            <a:custGeom>
              <a:rect b="b" l="l" r="r" t="t"/>
              <a:pathLst>
                <a:path extrusionOk="0" h="1371600" w="1374775">
                  <a:moveTo>
                    <a:pt x="0" y="0"/>
                  </a:moveTo>
                  <a:lnTo>
                    <a:pt x="1374486" y="0"/>
                  </a:lnTo>
                  <a:lnTo>
                    <a:pt x="1374486" y="1371600"/>
                  </a:lnTo>
                  <a:lnTo>
                    <a:pt x="0" y="1371600"/>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54"/>
            <p:cNvSpPr/>
            <p:nvPr/>
          </p:nvSpPr>
          <p:spPr>
            <a:xfrm>
              <a:off x="3281234" y="4606578"/>
              <a:ext cx="1371600" cy="1371600"/>
            </a:xfrm>
            <a:custGeom>
              <a:rect b="b" l="l" r="r" t="t"/>
              <a:pathLst>
                <a:path extrusionOk="0" h="1371600" w="1371600">
                  <a:moveTo>
                    <a:pt x="1371600" y="0"/>
                  </a:moveTo>
                  <a:lnTo>
                    <a:pt x="0" y="0"/>
                  </a:lnTo>
                  <a:lnTo>
                    <a:pt x="0" y="1371599"/>
                  </a:lnTo>
                  <a:lnTo>
                    <a:pt x="1371600" y="1371599"/>
                  </a:lnTo>
                  <a:lnTo>
                    <a:pt x="13716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54"/>
            <p:cNvSpPr/>
            <p:nvPr/>
          </p:nvSpPr>
          <p:spPr>
            <a:xfrm>
              <a:off x="3281234" y="4606578"/>
              <a:ext cx="1371600" cy="1371600"/>
            </a:xfrm>
            <a:custGeom>
              <a:rect b="b" l="l" r="r" t="t"/>
              <a:pathLst>
                <a:path extrusionOk="0" h="1371600" w="1371600">
                  <a:moveTo>
                    <a:pt x="0" y="0"/>
                  </a:moveTo>
                  <a:lnTo>
                    <a:pt x="1371600" y="0"/>
                  </a:lnTo>
                  <a:lnTo>
                    <a:pt x="1371600" y="1371600"/>
                  </a:lnTo>
                  <a:lnTo>
                    <a:pt x="0" y="13716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54"/>
            <p:cNvSpPr/>
            <p:nvPr/>
          </p:nvSpPr>
          <p:spPr>
            <a:xfrm>
              <a:off x="3281234" y="4606578"/>
              <a:ext cx="1369695" cy="1370330"/>
            </a:xfrm>
            <a:custGeom>
              <a:rect b="b" l="l" r="r" t="t"/>
              <a:pathLst>
                <a:path extrusionOk="0" h="1370329" w="1369695">
                  <a:moveTo>
                    <a:pt x="0" y="0"/>
                  </a:moveTo>
                  <a:lnTo>
                    <a:pt x="1369378" y="0"/>
                  </a:lnTo>
                  <a:lnTo>
                    <a:pt x="1369378" y="1370058"/>
                  </a:lnTo>
                  <a:lnTo>
                    <a:pt x="0" y="1370058"/>
                  </a:lnTo>
                  <a:lnTo>
                    <a:pt x="0" y="0"/>
                  </a:lnTo>
                  <a:close/>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54"/>
            <p:cNvSpPr/>
            <p:nvPr/>
          </p:nvSpPr>
          <p:spPr>
            <a:xfrm>
              <a:off x="3293268" y="4302064"/>
              <a:ext cx="200025" cy="193040"/>
            </a:xfrm>
            <a:custGeom>
              <a:rect b="b" l="l" r="r" t="t"/>
              <a:pathLst>
                <a:path extrusionOk="0" h="193039" w="200025">
                  <a:moveTo>
                    <a:pt x="138984" y="0"/>
                  </a:moveTo>
                  <a:lnTo>
                    <a:pt x="0" y="125475"/>
                  </a:lnTo>
                  <a:lnTo>
                    <a:pt x="60455" y="192439"/>
                  </a:lnTo>
                  <a:lnTo>
                    <a:pt x="199439" y="66963"/>
                  </a:lnTo>
                  <a:lnTo>
                    <a:pt x="1389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8" name="Google Shape;1728;p54"/>
          <p:cNvSpPr txBox="1"/>
          <p:nvPr/>
        </p:nvSpPr>
        <p:spPr>
          <a:xfrm>
            <a:off x="3281619" y="4214876"/>
            <a:ext cx="1905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C</a:t>
            </a:r>
            <a:endParaRPr sz="1800">
              <a:solidFill>
                <a:schemeClr val="dk1"/>
              </a:solidFill>
              <a:latin typeface="Arial"/>
              <a:ea typeface="Arial"/>
              <a:cs typeface="Arial"/>
              <a:sym typeface="Arial"/>
            </a:endParaRPr>
          </a:p>
        </p:txBody>
      </p:sp>
      <p:sp>
        <p:nvSpPr>
          <p:cNvPr id="1729" name="Google Shape;1729;p54"/>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730" name="Google Shape;1730;p54"/>
          <p:cNvSpPr txBox="1"/>
          <p:nvPr/>
        </p:nvSpPr>
        <p:spPr>
          <a:xfrm rot="-2700000">
            <a:off x="3323918" y="4250734"/>
            <a:ext cx="323289" cy="22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800">
                <a:solidFill>
                  <a:srgbClr val="FF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731" name="Google Shape;1731;p54"/>
          <p:cNvSpPr txBox="1"/>
          <p:nvPr/>
        </p:nvSpPr>
        <p:spPr>
          <a:xfrm>
            <a:off x="3348620" y="5517388"/>
            <a:ext cx="28257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chemeClr val="dk1"/>
                </a:solidFill>
                <a:latin typeface="Arial"/>
                <a:ea typeface="Arial"/>
                <a:cs typeface="Arial"/>
                <a:sym typeface="Arial"/>
              </a:rPr>
              <a:t>N</a:t>
            </a:r>
            <a:endParaRPr sz="28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55"/>
          <p:cNvSpPr txBox="1"/>
          <p:nvPr/>
        </p:nvSpPr>
        <p:spPr>
          <a:xfrm>
            <a:off x="1574801" y="188467"/>
            <a:ext cx="5994400" cy="574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600">
                <a:solidFill>
                  <a:schemeClr val="dk1"/>
                </a:solidFill>
                <a:latin typeface="Arial"/>
                <a:ea typeface="Arial"/>
                <a:cs typeface="Arial"/>
                <a:sym typeface="Arial"/>
              </a:rPr>
              <a:t>Fully-Connected (FC) Layer</a:t>
            </a:r>
            <a:endParaRPr sz="3600">
              <a:solidFill>
                <a:schemeClr val="dk1"/>
              </a:solidFill>
              <a:latin typeface="Arial"/>
              <a:ea typeface="Arial"/>
              <a:cs typeface="Arial"/>
              <a:sym typeface="Arial"/>
            </a:endParaRPr>
          </a:p>
        </p:txBody>
      </p:sp>
      <p:sp>
        <p:nvSpPr>
          <p:cNvPr id="1737" name="Google Shape;1737;p55"/>
          <p:cNvSpPr txBox="1"/>
          <p:nvPr/>
        </p:nvSpPr>
        <p:spPr>
          <a:xfrm>
            <a:off x="934818" y="980947"/>
            <a:ext cx="7143750" cy="1336040"/>
          </a:xfrm>
          <a:prstGeom prst="rect">
            <a:avLst/>
          </a:prstGeom>
          <a:noFill/>
          <a:ln>
            <a:noFill/>
          </a:ln>
        </p:spPr>
        <p:txBody>
          <a:bodyPr anchorCtr="0" anchor="t" bIns="0" lIns="0" spcFirstLastPara="1" rIns="0" wrap="square" tIns="79375">
            <a:spAutoFit/>
          </a:bodyPr>
          <a:lstStyle/>
          <a:p>
            <a:pPr indent="-342900" lvl="0" marL="3556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Height and width of output fmaps are 1 (E = F = 1)</a:t>
            </a:r>
            <a:endParaRPr sz="2400">
              <a:solidFill>
                <a:schemeClr val="dk1"/>
              </a:solidFill>
              <a:latin typeface="Arial"/>
              <a:ea typeface="Arial"/>
              <a:cs typeface="Arial"/>
              <a:sym typeface="Arial"/>
            </a:endParaRPr>
          </a:p>
          <a:p>
            <a:pPr indent="-342900" lvl="0" marL="355600" marR="0" rtl="0" algn="l">
              <a:lnSpc>
                <a:spcPct val="100000"/>
              </a:lnSpc>
              <a:spcBef>
                <a:spcPts val="530"/>
              </a:spcBef>
              <a:spcAft>
                <a:spcPts val="0"/>
              </a:spcAft>
              <a:buClr>
                <a:schemeClr val="dk1"/>
              </a:buClr>
              <a:buSzPts val="2400"/>
              <a:buFont typeface="Arial"/>
              <a:buChar char="•"/>
            </a:pPr>
            <a:r>
              <a:rPr lang="en-US" sz="2400">
                <a:solidFill>
                  <a:schemeClr val="dk1"/>
                </a:solidFill>
                <a:latin typeface="Arial"/>
                <a:ea typeface="Arial"/>
                <a:cs typeface="Arial"/>
                <a:sym typeface="Arial"/>
              </a:rPr>
              <a:t>Filters as large as input fmaps (R = H, S = W)</a:t>
            </a:r>
            <a:endParaRPr sz="2400">
              <a:solidFill>
                <a:schemeClr val="dk1"/>
              </a:solidFill>
              <a:latin typeface="Arial"/>
              <a:ea typeface="Arial"/>
              <a:cs typeface="Arial"/>
              <a:sym typeface="Arial"/>
            </a:endParaRPr>
          </a:p>
          <a:p>
            <a:pPr indent="-342900" lvl="0" marL="355600" marR="0" rtl="0" algn="l">
              <a:lnSpc>
                <a:spcPct val="100000"/>
              </a:lnSpc>
              <a:spcBef>
                <a:spcPts val="625"/>
              </a:spcBef>
              <a:spcAft>
                <a:spcPts val="0"/>
              </a:spcAft>
              <a:buClr>
                <a:schemeClr val="dk1"/>
              </a:buClr>
              <a:buSzPts val="2400"/>
              <a:buFont typeface="Arial"/>
              <a:buChar char="•"/>
            </a:pPr>
            <a:r>
              <a:rPr lang="en-US" sz="2400">
                <a:solidFill>
                  <a:schemeClr val="dk1"/>
                </a:solidFill>
                <a:latin typeface="Arial"/>
                <a:ea typeface="Arial"/>
                <a:cs typeface="Arial"/>
                <a:sym typeface="Arial"/>
              </a:rPr>
              <a:t>Implementation: </a:t>
            </a:r>
            <a:r>
              <a:rPr b="1" lang="en-US" sz="2400">
                <a:solidFill>
                  <a:schemeClr val="dk1"/>
                </a:solidFill>
                <a:latin typeface="Arial"/>
                <a:ea typeface="Arial"/>
                <a:cs typeface="Arial"/>
                <a:sym typeface="Arial"/>
              </a:rPr>
              <a:t>Matrix Multiplication</a:t>
            </a:r>
            <a:endParaRPr sz="2400">
              <a:solidFill>
                <a:schemeClr val="dk1"/>
              </a:solidFill>
              <a:latin typeface="Arial"/>
              <a:ea typeface="Arial"/>
              <a:cs typeface="Arial"/>
              <a:sym typeface="Arial"/>
            </a:endParaRPr>
          </a:p>
        </p:txBody>
      </p:sp>
      <p:grpSp>
        <p:nvGrpSpPr>
          <p:cNvPr id="1738" name="Google Shape;1738;p55"/>
          <p:cNvGrpSpPr/>
          <p:nvPr/>
        </p:nvGrpSpPr>
        <p:grpSpPr>
          <a:xfrm>
            <a:off x="6725437" y="3503461"/>
            <a:ext cx="1828800" cy="2590800"/>
            <a:chOff x="6725437" y="3503461"/>
            <a:chExt cx="1828800" cy="2590800"/>
          </a:xfrm>
        </p:grpSpPr>
        <p:sp>
          <p:nvSpPr>
            <p:cNvPr id="1739" name="Google Shape;1739;p55"/>
            <p:cNvSpPr/>
            <p:nvPr/>
          </p:nvSpPr>
          <p:spPr>
            <a:xfrm>
              <a:off x="6725437" y="3503461"/>
              <a:ext cx="1828800" cy="2590800"/>
            </a:xfrm>
            <a:custGeom>
              <a:rect b="b" l="l" r="r" t="t"/>
              <a:pathLst>
                <a:path extrusionOk="0" h="2590800" w="1828800">
                  <a:moveTo>
                    <a:pt x="1828800" y="0"/>
                  </a:moveTo>
                  <a:lnTo>
                    <a:pt x="0" y="0"/>
                  </a:lnTo>
                  <a:lnTo>
                    <a:pt x="0" y="2590800"/>
                  </a:lnTo>
                  <a:lnTo>
                    <a:pt x="1828800" y="2590800"/>
                  </a:lnTo>
                  <a:lnTo>
                    <a:pt x="1828800" y="0"/>
                  </a:lnTo>
                  <a:close/>
                </a:path>
              </a:pathLst>
            </a:custGeom>
            <a:solidFill>
              <a:srgbClr val="F2DCDB">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0" name="Google Shape;1740;p55"/>
            <p:cNvSpPr/>
            <p:nvPr/>
          </p:nvSpPr>
          <p:spPr>
            <a:xfrm>
              <a:off x="6725437" y="3503461"/>
              <a:ext cx="1828800" cy="2590800"/>
            </a:xfrm>
            <a:custGeom>
              <a:rect b="b" l="l" r="r" t="t"/>
              <a:pathLst>
                <a:path extrusionOk="0" h="2590800" w="1828800">
                  <a:moveTo>
                    <a:pt x="0" y="0"/>
                  </a:moveTo>
                  <a:lnTo>
                    <a:pt x="1828800" y="0"/>
                  </a:lnTo>
                  <a:lnTo>
                    <a:pt x="1828800" y="2590800"/>
                  </a:lnTo>
                  <a:lnTo>
                    <a:pt x="0" y="25908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41" name="Google Shape;1741;p55"/>
          <p:cNvGrpSpPr/>
          <p:nvPr/>
        </p:nvGrpSpPr>
        <p:grpSpPr>
          <a:xfrm>
            <a:off x="852272" y="3502987"/>
            <a:ext cx="1603375" cy="2590800"/>
            <a:chOff x="852272" y="3502987"/>
            <a:chExt cx="1603375" cy="2590800"/>
          </a:xfrm>
        </p:grpSpPr>
        <p:sp>
          <p:nvSpPr>
            <p:cNvPr id="1742" name="Google Shape;1742;p55"/>
            <p:cNvSpPr/>
            <p:nvPr/>
          </p:nvSpPr>
          <p:spPr>
            <a:xfrm>
              <a:off x="852272" y="3502987"/>
              <a:ext cx="1603375" cy="2590800"/>
            </a:xfrm>
            <a:custGeom>
              <a:rect b="b" l="l" r="r" t="t"/>
              <a:pathLst>
                <a:path extrusionOk="0" h="2590800" w="1603375">
                  <a:moveTo>
                    <a:pt x="1603308" y="0"/>
                  </a:moveTo>
                  <a:lnTo>
                    <a:pt x="0" y="0"/>
                  </a:lnTo>
                  <a:lnTo>
                    <a:pt x="0" y="2590800"/>
                  </a:lnTo>
                  <a:lnTo>
                    <a:pt x="1603308" y="2590800"/>
                  </a:lnTo>
                  <a:lnTo>
                    <a:pt x="1603308" y="0"/>
                  </a:lnTo>
                  <a:close/>
                </a:path>
              </a:pathLst>
            </a:custGeom>
            <a:solidFill>
              <a:srgbClr val="EBF1DE">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55"/>
            <p:cNvSpPr/>
            <p:nvPr/>
          </p:nvSpPr>
          <p:spPr>
            <a:xfrm>
              <a:off x="852272" y="3502987"/>
              <a:ext cx="1603375" cy="2590800"/>
            </a:xfrm>
            <a:custGeom>
              <a:rect b="b" l="l" r="r" t="t"/>
              <a:pathLst>
                <a:path extrusionOk="0" h="2590800" w="1603375">
                  <a:moveTo>
                    <a:pt x="0" y="0"/>
                  </a:moveTo>
                  <a:lnTo>
                    <a:pt x="1603309" y="0"/>
                  </a:lnTo>
                  <a:lnTo>
                    <a:pt x="1603309" y="2590800"/>
                  </a:lnTo>
                  <a:lnTo>
                    <a:pt x="0" y="25908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44" name="Google Shape;1744;p55"/>
          <p:cNvGrpSpPr/>
          <p:nvPr/>
        </p:nvGrpSpPr>
        <p:grpSpPr>
          <a:xfrm>
            <a:off x="630777" y="3502901"/>
            <a:ext cx="92710" cy="2591435"/>
            <a:chOff x="630777" y="3502901"/>
            <a:chExt cx="92710" cy="2591435"/>
          </a:xfrm>
        </p:grpSpPr>
        <p:sp>
          <p:nvSpPr>
            <p:cNvPr id="1745" name="Google Shape;1745;p55"/>
            <p:cNvSpPr/>
            <p:nvPr/>
          </p:nvSpPr>
          <p:spPr>
            <a:xfrm>
              <a:off x="630777" y="3502901"/>
              <a:ext cx="92710" cy="2591435"/>
            </a:xfrm>
            <a:custGeom>
              <a:rect b="b" l="l" r="r" t="t"/>
              <a:pathLst>
                <a:path extrusionOk="0" h="2591435" w="92709">
                  <a:moveTo>
                    <a:pt x="13704" y="2501723"/>
                  </a:moveTo>
                  <a:lnTo>
                    <a:pt x="1809" y="2509158"/>
                  </a:lnTo>
                  <a:lnTo>
                    <a:pt x="0" y="2516993"/>
                  </a:lnTo>
                  <a:lnTo>
                    <a:pt x="46237" y="2590972"/>
                  </a:lnTo>
                  <a:lnTo>
                    <a:pt x="61211" y="2567014"/>
                  </a:lnTo>
                  <a:lnTo>
                    <a:pt x="33537" y="2567014"/>
                  </a:lnTo>
                  <a:lnTo>
                    <a:pt x="33537" y="2522728"/>
                  </a:lnTo>
                  <a:lnTo>
                    <a:pt x="21540" y="2503531"/>
                  </a:lnTo>
                  <a:lnTo>
                    <a:pt x="13704" y="2501723"/>
                  </a:lnTo>
                  <a:close/>
                </a:path>
                <a:path extrusionOk="0" h="2591435" w="92709">
                  <a:moveTo>
                    <a:pt x="33537" y="2522728"/>
                  </a:moveTo>
                  <a:lnTo>
                    <a:pt x="33537" y="2567014"/>
                  </a:lnTo>
                  <a:lnTo>
                    <a:pt x="58937" y="2567014"/>
                  </a:lnTo>
                  <a:lnTo>
                    <a:pt x="58937" y="2560279"/>
                  </a:lnTo>
                  <a:lnTo>
                    <a:pt x="35468" y="2560279"/>
                  </a:lnTo>
                  <a:lnTo>
                    <a:pt x="46237" y="2543048"/>
                  </a:lnTo>
                  <a:lnTo>
                    <a:pt x="33537" y="2522728"/>
                  </a:lnTo>
                  <a:close/>
                </a:path>
                <a:path extrusionOk="0" h="2591435" w="92709">
                  <a:moveTo>
                    <a:pt x="78770" y="2501723"/>
                  </a:moveTo>
                  <a:lnTo>
                    <a:pt x="70935" y="2503531"/>
                  </a:lnTo>
                  <a:lnTo>
                    <a:pt x="58937" y="2522728"/>
                  </a:lnTo>
                  <a:lnTo>
                    <a:pt x="58937" y="2567014"/>
                  </a:lnTo>
                  <a:lnTo>
                    <a:pt x="61211" y="2567014"/>
                  </a:lnTo>
                  <a:lnTo>
                    <a:pt x="92474" y="2516993"/>
                  </a:lnTo>
                  <a:lnTo>
                    <a:pt x="90666" y="2509158"/>
                  </a:lnTo>
                  <a:lnTo>
                    <a:pt x="78770" y="2501723"/>
                  </a:lnTo>
                  <a:close/>
                </a:path>
                <a:path extrusionOk="0" h="2591435" w="92709">
                  <a:moveTo>
                    <a:pt x="46237" y="2543048"/>
                  </a:moveTo>
                  <a:lnTo>
                    <a:pt x="35468" y="2560279"/>
                  </a:lnTo>
                  <a:lnTo>
                    <a:pt x="57007" y="2560279"/>
                  </a:lnTo>
                  <a:lnTo>
                    <a:pt x="46237" y="2543048"/>
                  </a:lnTo>
                  <a:close/>
                </a:path>
                <a:path extrusionOk="0" h="2591435" w="92709">
                  <a:moveTo>
                    <a:pt x="58937" y="2522728"/>
                  </a:moveTo>
                  <a:lnTo>
                    <a:pt x="46237" y="2543048"/>
                  </a:lnTo>
                  <a:lnTo>
                    <a:pt x="57007" y="2560279"/>
                  </a:lnTo>
                  <a:lnTo>
                    <a:pt x="58937" y="2560279"/>
                  </a:lnTo>
                  <a:lnTo>
                    <a:pt x="58937" y="2522728"/>
                  </a:lnTo>
                  <a:close/>
                </a:path>
                <a:path extrusionOk="0" h="2591435" w="92709">
                  <a:moveTo>
                    <a:pt x="46237" y="47924"/>
                  </a:moveTo>
                  <a:lnTo>
                    <a:pt x="33537" y="68245"/>
                  </a:lnTo>
                  <a:lnTo>
                    <a:pt x="33537" y="2522728"/>
                  </a:lnTo>
                  <a:lnTo>
                    <a:pt x="46237" y="2543048"/>
                  </a:lnTo>
                  <a:lnTo>
                    <a:pt x="58937" y="2522728"/>
                  </a:lnTo>
                  <a:lnTo>
                    <a:pt x="58937" y="68245"/>
                  </a:lnTo>
                  <a:lnTo>
                    <a:pt x="46237" y="47924"/>
                  </a:lnTo>
                  <a:close/>
                </a:path>
                <a:path extrusionOk="0" h="2591435" w="92709">
                  <a:moveTo>
                    <a:pt x="46237" y="0"/>
                  </a:moveTo>
                  <a:lnTo>
                    <a:pt x="0" y="73980"/>
                  </a:lnTo>
                  <a:lnTo>
                    <a:pt x="1808" y="81814"/>
                  </a:lnTo>
                  <a:lnTo>
                    <a:pt x="13703" y="89249"/>
                  </a:lnTo>
                  <a:lnTo>
                    <a:pt x="21539" y="87442"/>
                  </a:lnTo>
                  <a:lnTo>
                    <a:pt x="33537" y="68245"/>
                  </a:lnTo>
                  <a:lnTo>
                    <a:pt x="33537" y="23958"/>
                  </a:lnTo>
                  <a:lnTo>
                    <a:pt x="61210" y="23958"/>
                  </a:lnTo>
                  <a:lnTo>
                    <a:pt x="46237" y="0"/>
                  </a:lnTo>
                  <a:close/>
                </a:path>
                <a:path extrusionOk="0" h="2591435" w="92709">
                  <a:moveTo>
                    <a:pt x="61210" y="23958"/>
                  </a:moveTo>
                  <a:lnTo>
                    <a:pt x="58937" y="23958"/>
                  </a:lnTo>
                  <a:lnTo>
                    <a:pt x="58937" y="68245"/>
                  </a:lnTo>
                  <a:lnTo>
                    <a:pt x="70934" y="87442"/>
                  </a:lnTo>
                  <a:lnTo>
                    <a:pt x="78770" y="89249"/>
                  </a:lnTo>
                  <a:lnTo>
                    <a:pt x="90665" y="81814"/>
                  </a:lnTo>
                  <a:lnTo>
                    <a:pt x="92474" y="73980"/>
                  </a:lnTo>
                  <a:lnTo>
                    <a:pt x="61210" y="23958"/>
                  </a:lnTo>
                  <a:close/>
                </a:path>
                <a:path extrusionOk="0" h="2591435" w="92709">
                  <a:moveTo>
                    <a:pt x="58937" y="30693"/>
                  </a:moveTo>
                  <a:lnTo>
                    <a:pt x="57006" y="30693"/>
                  </a:lnTo>
                  <a:lnTo>
                    <a:pt x="46237" y="47924"/>
                  </a:lnTo>
                  <a:lnTo>
                    <a:pt x="58937" y="68245"/>
                  </a:lnTo>
                  <a:lnTo>
                    <a:pt x="58937" y="30693"/>
                  </a:lnTo>
                  <a:close/>
                </a:path>
                <a:path extrusionOk="0" h="2591435" w="92709">
                  <a:moveTo>
                    <a:pt x="58937" y="23958"/>
                  </a:moveTo>
                  <a:lnTo>
                    <a:pt x="33537" y="23958"/>
                  </a:lnTo>
                  <a:lnTo>
                    <a:pt x="33537" y="68245"/>
                  </a:lnTo>
                  <a:lnTo>
                    <a:pt x="46237" y="47924"/>
                  </a:lnTo>
                  <a:lnTo>
                    <a:pt x="35467" y="30693"/>
                  </a:lnTo>
                  <a:lnTo>
                    <a:pt x="58937" y="30693"/>
                  </a:lnTo>
                  <a:lnTo>
                    <a:pt x="58937" y="23958"/>
                  </a:lnTo>
                  <a:close/>
                </a:path>
                <a:path extrusionOk="0" h="2591435" w="92709">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55"/>
            <p:cNvSpPr/>
            <p:nvPr/>
          </p:nvSpPr>
          <p:spPr>
            <a:xfrm>
              <a:off x="654155" y="4661227"/>
              <a:ext cx="45720" cy="274320"/>
            </a:xfrm>
            <a:custGeom>
              <a:rect b="b" l="l" r="r" t="t"/>
              <a:pathLst>
                <a:path extrusionOk="0" h="274320"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7" name="Google Shape;1747;p55"/>
          <p:cNvSpPr txBox="1"/>
          <p:nvPr/>
        </p:nvSpPr>
        <p:spPr>
          <a:xfrm>
            <a:off x="569063" y="4647692"/>
            <a:ext cx="2159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M</a:t>
            </a:r>
            <a:endParaRPr sz="1800">
              <a:solidFill>
                <a:schemeClr val="dk1"/>
              </a:solidFill>
              <a:latin typeface="Arial"/>
              <a:ea typeface="Arial"/>
              <a:cs typeface="Arial"/>
              <a:sym typeface="Arial"/>
            </a:endParaRPr>
          </a:p>
        </p:txBody>
      </p:sp>
      <p:grpSp>
        <p:nvGrpSpPr>
          <p:cNvPr id="1748" name="Google Shape;1748;p55"/>
          <p:cNvGrpSpPr/>
          <p:nvPr/>
        </p:nvGrpSpPr>
        <p:grpSpPr>
          <a:xfrm>
            <a:off x="865440" y="3303879"/>
            <a:ext cx="1590675" cy="130175"/>
            <a:chOff x="865440" y="3303879"/>
            <a:chExt cx="1590675" cy="130175"/>
          </a:xfrm>
        </p:grpSpPr>
        <p:sp>
          <p:nvSpPr>
            <p:cNvPr id="1749" name="Google Shape;1749;p55"/>
            <p:cNvSpPr/>
            <p:nvPr/>
          </p:nvSpPr>
          <p:spPr>
            <a:xfrm>
              <a:off x="865440" y="3322716"/>
              <a:ext cx="1590675" cy="92710"/>
            </a:xfrm>
            <a:custGeom>
              <a:rect b="b" l="l" r="r" t="t"/>
              <a:pathLst>
                <a:path extrusionOk="0" h="92710" w="1590675">
                  <a:moveTo>
                    <a:pt x="73979" y="1"/>
                  </a:moveTo>
                  <a:lnTo>
                    <a:pt x="0" y="46238"/>
                  </a:lnTo>
                  <a:lnTo>
                    <a:pt x="73984" y="92473"/>
                  </a:lnTo>
                  <a:lnTo>
                    <a:pt x="81815" y="90665"/>
                  </a:lnTo>
                  <a:lnTo>
                    <a:pt x="89249" y="78770"/>
                  </a:lnTo>
                  <a:lnTo>
                    <a:pt x="87438" y="70934"/>
                  </a:lnTo>
                  <a:lnTo>
                    <a:pt x="68244" y="58938"/>
                  </a:lnTo>
                  <a:lnTo>
                    <a:pt x="23959" y="58938"/>
                  </a:lnTo>
                  <a:lnTo>
                    <a:pt x="23959" y="33538"/>
                  </a:lnTo>
                  <a:lnTo>
                    <a:pt x="68246" y="33536"/>
                  </a:lnTo>
                  <a:lnTo>
                    <a:pt x="87441" y="21539"/>
                  </a:lnTo>
                  <a:lnTo>
                    <a:pt x="89248" y="13703"/>
                  </a:lnTo>
                  <a:lnTo>
                    <a:pt x="81814" y="1808"/>
                  </a:lnTo>
                  <a:lnTo>
                    <a:pt x="73979" y="1"/>
                  </a:lnTo>
                  <a:close/>
                </a:path>
                <a:path extrusionOk="0" h="92710" w="1590675">
                  <a:moveTo>
                    <a:pt x="1569908" y="33536"/>
                  </a:moveTo>
                  <a:lnTo>
                    <a:pt x="1566263" y="33536"/>
                  </a:lnTo>
                  <a:lnTo>
                    <a:pt x="1566263" y="58936"/>
                  </a:lnTo>
                  <a:lnTo>
                    <a:pt x="1521981" y="58938"/>
                  </a:lnTo>
                  <a:lnTo>
                    <a:pt x="1502786" y="70935"/>
                  </a:lnTo>
                  <a:lnTo>
                    <a:pt x="1500979" y="78770"/>
                  </a:lnTo>
                  <a:lnTo>
                    <a:pt x="1508419" y="90666"/>
                  </a:lnTo>
                  <a:lnTo>
                    <a:pt x="1516248" y="92473"/>
                  </a:lnTo>
                  <a:lnTo>
                    <a:pt x="1590228" y="46236"/>
                  </a:lnTo>
                  <a:lnTo>
                    <a:pt x="1569908" y="33536"/>
                  </a:lnTo>
                  <a:close/>
                </a:path>
                <a:path extrusionOk="0" h="92710" w="1590675">
                  <a:moveTo>
                    <a:pt x="68244" y="33538"/>
                  </a:moveTo>
                  <a:lnTo>
                    <a:pt x="23959" y="33538"/>
                  </a:lnTo>
                  <a:lnTo>
                    <a:pt x="23959" y="58938"/>
                  </a:lnTo>
                  <a:lnTo>
                    <a:pt x="68244" y="58938"/>
                  </a:lnTo>
                  <a:lnTo>
                    <a:pt x="65156" y="57007"/>
                  </a:lnTo>
                  <a:lnTo>
                    <a:pt x="30693" y="57007"/>
                  </a:lnTo>
                  <a:lnTo>
                    <a:pt x="30693" y="35468"/>
                  </a:lnTo>
                  <a:lnTo>
                    <a:pt x="65158" y="35467"/>
                  </a:lnTo>
                  <a:lnTo>
                    <a:pt x="68244" y="33538"/>
                  </a:lnTo>
                  <a:close/>
                </a:path>
                <a:path extrusionOk="0" h="92710" w="1590675">
                  <a:moveTo>
                    <a:pt x="68244" y="58938"/>
                  </a:moveTo>
                  <a:lnTo>
                    <a:pt x="23959" y="58938"/>
                  </a:lnTo>
                  <a:lnTo>
                    <a:pt x="68244" y="58938"/>
                  </a:lnTo>
                  <a:close/>
                </a:path>
                <a:path extrusionOk="0" h="92710" w="1590675">
                  <a:moveTo>
                    <a:pt x="1521983" y="33536"/>
                  </a:moveTo>
                  <a:lnTo>
                    <a:pt x="68244" y="33538"/>
                  </a:lnTo>
                  <a:lnTo>
                    <a:pt x="47924" y="46238"/>
                  </a:lnTo>
                  <a:lnTo>
                    <a:pt x="68244" y="58938"/>
                  </a:lnTo>
                  <a:lnTo>
                    <a:pt x="1521983" y="58936"/>
                  </a:lnTo>
                  <a:lnTo>
                    <a:pt x="1542303" y="46236"/>
                  </a:lnTo>
                  <a:lnTo>
                    <a:pt x="1521983" y="33536"/>
                  </a:lnTo>
                  <a:close/>
                </a:path>
                <a:path extrusionOk="0" h="92710" w="1590675">
                  <a:moveTo>
                    <a:pt x="1542303" y="46236"/>
                  </a:moveTo>
                  <a:lnTo>
                    <a:pt x="1521983" y="58936"/>
                  </a:lnTo>
                  <a:lnTo>
                    <a:pt x="1566263" y="58936"/>
                  </a:lnTo>
                  <a:lnTo>
                    <a:pt x="1566263" y="57006"/>
                  </a:lnTo>
                  <a:lnTo>
                    <a:pt x="1559535" y="57006"/>
                  </a:lnTo>
                  <a:lnTo>
                    <a:pt x="1542303" y="46236"/>
                  </a:lnTo>
                  <a:close/>
                </a:path>
                <a:path extrusionOk="0" h="92710" w="1590675">
                  <a:moveTo>
                    <a:pt x="30693" y="35468"/>
                  </a:moveTo>
                  <a:lnTo>
                    <a:pt x="30693" y="57007"/>
                  </a:lnTo>
                  <a:lnTo>
                    <a:pt x="47924" y="46238"/>
                  </a:lnTo>
                  <a:lnTo>
                    <a:pt x="30693" y="35468"/>
                  </a:lnTo>
                  <a:close/>
                </a:path>
                <a:path extrusionOk="0" h="92710" w="1590675">
                  <a:moveTo>
                    <a:pt x="47924" y="46238"/>
                  </a:moveTo>
                  <a:lnTo>
                    <a:pt x="30693" y="57007"/>
                  </a:lnTo>
                  <a:lnTo>
                    <a:pt x="65156" y="57007"/>
                  </a:lnTo>
                  <a:lnTo>
                    <a:pt x="47924" y="46238"/>
                  </a:lnTo>
                  <a:close/>
                </a:path>
                <a:path extrusionOk="0" h="92710" w="1590675">
                  <a:moveTo>
                    <a:pt x="1559535" y="35467"/>
                  </a:moveTo>
                  <a:lnTo>
                    <a:pt x="1542303" y="46236"/>
                  </a:lnTo>
                  <a:lnTo>
                    <a:pt x="1559535" y="57006"/>
                  </a:lnTo>
                  <a:lnTo>
                    <a:pt x="1559535" y="35467"/>
                  </a:lnTo>
                  <a:close/>
                </a:path>
                <a:path extrusionOk="0" h="92710" w="1590675">
                  <a:moveTo>
                    <a:pt x="1566263" y="35467"/>
                  </a:moveTo>
                  <a:lnTo>
                    <a:pt x="1559535" y="35467"/>
                  </a:lnTo>
                  <a:lnTo>
                    <a:pt x="1559535" y="57006"/>
                  </a:lnTo>
                  <a:lnTo>
                    <a:pt x="1566263" y="57006"/>
                  </a:lnTo>
                  <a:lnTo>
                    <a:pt x="1566263" y="35467"/>
                  </a:lnTo>
                  <a:close/>
                </a:path>
                <a:path extrusionOk="0" h="92710" w="1590675">
                  <a:moveTo>
                    <a:pt x="65156" y="35468"/>
                  </a:moveTo>
                  <a:lnTo>
                    <a:pt x="30693" y="35468"/>
                  </a:lnTo>
                  <a:lnTo>
                    <a:pt x="47926" y="46236"/>
                  </a:lnTo>
                  <a:lnTo>
                    <a:pt x="65156" y="35468"/>
                  </a:lnTo>
                  <a:close/>
                </a:path>
                <a:path extrusionOk="0" h="92710" w="1590675">
                  <a:moveTo>
                    <a:pt x="1566263" y="33536"/>
                  </a:moveTo>
                  <a:lnTo>
                    <a:pt x="1521983" y="33536"/>
                  </a:lnTo>
                  <a:lnTo>
                    <a:pt x="1542303" y="46236"/>
                  </a:lnTo>
                  <a:lnTo>
                    <a:pt x="1559535" y="35467"/>
                  </a:lnTo>
                  <a:lnTo>
                    <a:pt x="1566263" y="35467"/>
                  </a:lnTo>
                  <a:lnTo>
                    <a:pt x="1566263" y="33536"/>
                  </a:lnTo>
                  <a:close/>
                </a:path>
                <a:path extrusionOk="0" h="92710" w="1590675">
                  <a:moveTo>
                    <a:pt x="1516248" y="0"/>
                  </a:moveTo>
                  <a:lnTo>
                    <a:pt x="1508414" y="1808"/>
                  </a:lnTo>
                  <a:lnTo>
                    <a:pt x="1500979" y="13704"/>
                  </a:lnTo>
                  <a:lnTo>
                    <a:pt x="1502788" y="21540"/>
                  </a:lnTo>
                  <a:lnTo>
                    <a:pt x="1521983" y="33536"/>
                  </a:lnTo>
                  <a:lnTo>
                    <a:pt x="1569908" y="33536"/>
                  </a:lnTo>
                  <a:lnTo>
                    <a:pt x="151624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55"/>
            <p:cNvSpPr/>
            <p:nvPr/>
          </p:nvSpPr>
          <p:spPr>
            <a:xfrm>
              <a:off x="1317937" y="3303879"/>
              <a:ext cx="654050" cy="130175"/>
            </a:xfrm>
            <a:custGeom>
              <a:rect b="b" l="l" r="r" t="t"/>
              <a:pathLst>
                <a:path extrusionOk="0" h="130175" w="654050">
                  <a:moveTo>
                    <a:pt x="653632" y="0"/>
                  </a:moveTo>
                  <a:lnTo>
                    <a:pt x="0" y="0"/>
                  </a:lnTo>
                  <a:lnTo>
                    <a:pt x="0" y="130147"/>
                  </a:lnTo>
                  <a:lnTo>
                    <a:pt x="653632" y="130147"/>
                  </a:lnTo>
                  <a:lnTo>
                    <a:pt x="65363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1" name="Google Shape;1751;p55"/>
          <p:cNvSpPr txBox="1"/>
          <p:nvPr/>
        </p:nvSpPr>
        <p:spPr>
          <a:xfrm>
            <a:off x="1304720" y="2496820"/>
            <a:ext cx="856615" cy="1000125"/>
          </a:xfrm>
          <a:prstGeom prst="rect">
            <a:avLst/>
          </a:prstGeom>
          <a:noFill/>
          <a:ln>
            <a:noFill/>
          </a:ln>
        </p:spPr>
        <p:txBody>
          <a:bodyPr anchorCtr="0" anchor="t" bIns="0" lIns="0" spcFirstLastPara="1" rIns="0" wrap="square" tIns="2032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Filters</a:t>
            </a:r>
            <a:endParaRPr sz="2400">
              <a:solidFill>
                <a:schemeClr val="dk1"/>
              </a:solidFill>
              <a:latin typeface="Arial"/>
              <a:ea typeface="Arial"/>
              <a:cs typeface="Arial"/>
              <a:sym typeface="Arial"/>
            </a:endParaRPr>
          </a:p>
          <a:p>
            <a:pPr indent="0" lvl="0" marL="75565" marR="0" rtl="0" algn="l">
              <a:lnSpc>
                <a:spcPct val="100000"/>
              </a:lnSpc>
              <a:spcBef>
                <a:spcPts val="1130"/>
              </a:spcBef>
              <a:spcAft>
                <a:spcPts val="0"/>
              </a:spcAft>
              <a:buNone/>
            </a:pPr>
            <a:r>
              <a:rPr b="1" lang="en-US" sz="1800">
                <a:solidFill>
                  <a:schemeClr val="dk1"/>
                </a:solidFill>
                <a:latin typeface="Arial"/>
                <a:ea typeface="Arial"/>
                <a:cs typeface="Arial"/>
                <a:sym typeface="Arial"/>
              </a:rPr>
              <a:t>CHW</a:t>
            </a:r>
            <a:endParaRPr sz="1800">
              <a:solidFill>
                <a:schemeClr val="dk1"/>
              </a:solidFill>
              <a:latin typeface="Arial"/>
              <a:ea typeface="Arial"/>
              <a:cs typeface="Arial"/>
              <a:sym typeface="Arial"/>
            </a:endParaRPr>
          </a:p>
        </p:txBody>
      </p:sp>
      <p:grpSp>
        <p:nvGrpSpPr>
          <p:cNvPr id="1752" name="Google Shape;1752;p55"/>
          <p:cNvGrpSpPr/>
          <p:nvPr/>
        </p:nvGrpSpPr>
        <p:grpSpPr>
          <a:xfrm>
            <a:off x="3839055" y="3502987"/>
            <a:ext cx="1828800" cy="1295400"/>
            <a:chOff x="3839055" y="3502987"/>
            <a:chExt cx="1828800" cy="1295400"/>
          </a:xfrm>
        </p:grpSpPr>
        <p:sp>
          <p:nvSpPr>
            <p:cNvPr id="1753" name="Google Shape;1753;p55"/>
            <p:cNvSpPr/>
            <p:nvPr/>
          </p:nvSpPr>
          <p:spPr>
            <a:xfrm>
              <a:off x="3839055" y="3502987"/>
              <a:ext cx="1828800" cy="1295400"/>
            </a:xfrm>
            <a:custGeom>
              <a:rect b="b" l="l" r="r" t="t"/>
              <a:pathLst>
                <a:path extrusionOk="0" h="1295400" w="1828800">
                  <a:moveTo>
                    <a:pt x="1828800" y="0"/>
                  </a:moveTo>
                  <a:lnTo>
                    <a:pt x="0" y="0"/>
                  </a:lnTo>
                  <a:lnTo>
                    <a:pt x="0" y="1295399"/>
                  </a:lnTo>
                  <a:lnTo>
                    <a:pt x="1828800" y="1295399"/>
                  </a:lnTo>
                  <a:lnTo>
                    <a:pt x="1828800" y="0"/>
                  </a:lnTo>
                  <a:close/>
                </a:path>
              </a:pathLst>
            </a:custGeom>
            <a:solidFill>
              <a:srgbClr val="C6D9F1">
                <a:alpha val="8509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55"/>
            <p:cNvSpPr/>
            <p:nvPr/>
          </p:nvSpPr>
          <p:spPr>
            <a:xfrm>
              <a:off x="3839055" y="3502987"/>
              <a:ext cx="1828800" cy="1295400"/>
            </a:xfrm>
            <a:custGeom>
              <a:rect b="b" l="l" r="r" t="t"/>
              <a:pathLst>
                <a:path extrusionOk="0" h="1295400" w="1828800">
                  <a:moveTo>
                    <a:pt x="0" y="0"/>
                  </a:moveTo>
                  <a:lnTo>
                    <a:pt x="1828800" y="0"/>
                  </a:lnTo>
                  <a:lnTo>
                    <a:pt x="1828800" y="1295400"/>
                  </a:lnTo>
                  <a:lnTo>
                    <a:pt x="0" y="1295400"/>
                  </a:lnTo>
                  <a:lnTo>
                    <a:pt x="0" y="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55" name="Google Shape;1755;p55"/>
          <p:cNvGrpSpPr/>
          <p:nvPr/>
        </p:nvGrpSpPr>
        <p:grpSpPr>
          <a:xfrm>
            <a:off x="3633668" y="3502901"/>
            <a:ext cx="129539" cy="1296035"/>
            <a:chOff x="3633668" y="3502901"/>
            <a:chExt cx="129539" cy="1296035"/>
          </a:xfrm>
        </p:grpSpPr>
        <p:sp>
          <p:nvSpPr>
            <p:cNvPr id="1756" name="Google Shape;1756;p55"/>
            <p:cNvSpPr/>
            <p:nvPr/>
          </p:nvSpPr>
          <p:spPr>
            <a:xfrm>
              <a:off x="3652023" y="3502901"/>
              <a:ext cx="92710" cy="1296035"/>
            </a:xfrm>
            <a:custGeom>
              <a:rect b="b" l="l" r="r" t="t"/>
              <a:pathLst>
                <a:path extrusionOk="0" h="1296035" w="92710">
                  <a:moveTo>
                    <a:pt x="13705" y="1206323"/>
                  </a:moveTo>
                  <a:lnTo>
                    <a:pt x="1809" y="1213758"/>
                  </a:lnTo>
                  <a:lnTo>
                    <a:pt x="1" y="1221593"/>
                  </a:lnTo>
                  <a:lnTo>
                    <a:pt x="46238" y="1295572"/>
                  </a:lnTo>
                  <a:lnTo>
                    <a:pt x="61213" y="1271611"/>
                  </a:lnTo>
                  <a:lnTo>
                    <a:pt x="33538" y="1271611"/>
                  </a:lnTo>
                  <a:lnTo>
                    <a:pt x="33538" y="1227328"/>
                  </a:lnTo>
                  <a:lnTo>
                    <a:pt x="21540" y="1208131"/>
                  </a:lnTo>
                  <a:lnTo>
                    <a:pt x="13705" y="1206323"/>
                  </a:lnTo>
                  <a:close/>
                </a:path>
                <a:path extrusionOk="0" h="1296035" w="92710">
                  <a:moveTo>
                    <a:pt x="33538" y="1227328"/>
                  </a:moveTo>
                  <a:lnTo>
                    <a:pt x="33538" y="1271611"/>
                  </a:lnTo>
                  <a:lnTo>
                    <a:pt x="58938" y="1271611"/>
                  </a:lnTo>
                  <a:lnTo>
                    <a:pt x="58938" y="1264879"/>
                  </a:lnTo>
                  <a:lnTo>
                    <a:pt x="35468" y="1264879"/>
                  </a:lnTo>
                  <a:lnTo>
                    <a:pt x="46238" y="1247648"/>
                  </a:lnTo>
                  <a:lnTo>
                    <a:pt x="33538" y="1227328"/>
                  </a:lnTo>
                  <a:close/>
                </a:path>
                <a:path extrusionOk="0" h="1296035" w="92710">
                  <a:moveTo>
                    <a:pt x="78771" y="1206323"/>
                  </a:moveTo>
                  <a:lnTo>
                    <a:pt x="70935" y="1208131"/>
                  </a:lnTo>
                  <a:lnTo>
                    <a:pt x="58938" y="1227328"/>
                  </a:lnTo>
                  <a:lnTo>
                    <a:pt x="58938" y="1271611"/>
                  </a:lnTo>
                  <a:lnTo>
                    <a:pt x="61213" y="1271611"/>
                  </a:lnTo>
                  <a:lnTo>
                    <a:pt x="92475" y="1221593"/>
                  </a:lnTo>
                  <a:lnTo>
                    <a:pt x="90667" y="1213758"/>
                  </a:lnTo>
                  <a:lnTo>
                    <a:pt x="78771" y="1206323"/>
                  </a:lnTo>
                  <a:close/>
                </a:path>
                <a:path extrusionOk="0" h="1296035" w="92710">
                  <a:moveTo>
                    <a:pt x="46238" y="1247648"/>
                  </a:moveTo>
                  <a:lnTo>
                    <a:pt x="35468" y="1264879"/>
                  </a:lnTo>
                  <a:lnTo>
                    <a:pt x="57007" y="1264879"/>
                  </a:lnTo>
                  <a:lnTo>
                    <a:pt x="46238" y="1247648"/>
                  </a:lnTo>
                  <a:close/>
                </a:path>
                <a:path extrusionOk="0" h="1296035" w="92710">
                  <a:moveTo>
                    <a:pt x="58938" y="1227328"/>
                  </a:moveTo>
                  <a:lnTo>
                    <a:pt x="46238" y="1247648"/>
                  </a:lnTo>
                  <a:lnTo>
                    <a:pt x="57007" y="1264879"/>
                  </a:lnTo>
                  <a:lnTo>
                    <a:pt x="58938" y="1264879"/>
                  </a:lnTo>
                  <a:lnTo>
                    <a:pt x="58938" y="1227328"/>
                  </a:lnTo>
                  <a:close/>
                </a:path>
                <a:path extrusionOk="0" h="1296035" w="92710">
                  <a:moveTo>
                    <a:pt x="46237" y="47924"/>
                  </a:moveTo>
                  <a:lnTo>
                    <a:pt x="33537" y="68244"/>
                  </a:lnTo>
                  <a:lnTo>
                    <a:pt x="33538" y="1227328"/>
                  </a:lnTo>
                  <a:lnTo>
                    <a:pt x="46238" y="1247648"/>
                  </a:lnTo>
                  <a:lnTo>
                    <a:pt x="58938" y="1227328"/>
                  </a:lnTo>
                  <a:lnTo>
                    <a:pt x="58936" y="68244"/>
                  </a:lnTo>
                  <a:lnTo>
                    <a:pt x="46237" y="47924"/>
                  </a:lnTo>
                  <a:close/>
                </a:path>
                <a:path extrusionOk="0" h="1296035" w="92710">
                  <a:moveTo>
                    <a:pt x="46236" y="0"/>
                  </a:moveTo>
                  <a:lnTo>
                    <a:pt x="0" y="73980"/>
                  </a:lnTo>
                  <a:lnTo>
                    <a:pt x="1808" y="81814"/>
                  </a:lnTo>
                  <a:lnTo>
                    <a:pt x="13704" y="89249"/>
                  </a:lnTo>
                  <a:lnTo>
                    <a:pt x="21539" y="87442"/>
                  </a:lnTo>
                  <a:lnTo>
                    <a:pt x="33536" y="68245"/>
                  </a:lnTo>
                  <a:lnTo>
                    <a:pt x="33536" y="23962"/>
                  </a:lnTo>
                  <a:lnTo>
                    <a:pt x="61213" y="23962"/>
                  </a:lnTo>
                  <a:lnTo>
                    <a:pt x="46236" y="0"/>
                  </a:lnTo>
                  <a:close/>
                </a:path>
                <a:path extrusionOk="0" h="1296035" w="92710">
                  <a:moveTo>
                    <a:pt x="61213" y="23962"/>
                  </a:moveTo>
                  <a:lnTo>
                    <a:pt x="58936" y="23962"/>
                  </a:lnTo>
                  <a:lnTo>
                    <a:pt x="58937" y="68245"/>
                  </a:lnTo>
                  <a:lnTo>
                    <a:pt x="70935" y="87442"/>
                  </a:lnTo>
                  <a:lnTo>
                    <a:pt x="78770" y="89249"/>
                  </a:lnTo>
                  <a:lnTo>
                    <a:pt x="90666" y="81814"/>
                  </a:lnTo>
                  <a:lnTo>
                    <a:pt x="92475" y="73980"/>
                  </a:lnTo>
                  <a:lnTo>
                    <a:pt x="61213" y="23962"/>
                  </a:lnTo>
                  <a:close/>
                </a:path>
                <a:path extrusionOk="0" h="1296035" w="92710">
                  <a:moveTo>
                    <a:pt x="58936" y="23962"/>
                  </a:moveTo>
                  <a:lnTo>
                    <a:pt x="33536" y="23962"/>
                  </a:lnTo>
                  <a:lnTo>
                    <a:pt x="33536" y="68245"/>
                  </a:lnTo>
                  <a:lnTo>
                    <a:pt x="46237" y="47924"/>
                  </a:lnTo>
                  <a:lnTo>
                    <a:pt x="35467" y="30693"/>
                  </a:lnTo>
                  <a:lnTo>
                    <a:pt x="58936" y="30693"/>
                  </a:lnTo>
                  <a:lnTo>
                    <a:pt x="58936" y="23962"/>
                  </a:lnTo>
                  <a:close/>
                </a:path>
                <a:path extrusionOk="0" h="1296035" w="92710">
                  <a:moveTo>
                    <a:pt x="58936" y="30693"/>
                  </a:moveTo>
                  <a:lnTo>
                    <a:pt x="57006" y="30693"/>
                  </a:lnTo>
                  <a:lnTo>
                    <a:pt x="46237" y="47924"/>
                  </a:lnTo>
                  <a:lnTo>
                    <a:pt x="58936" y="68244"/>
                  </a:lnTo>
                  <a:lnTo>
                    <a:pt x="58936" y="30693"/>
                  </a:lnTo>
                  <a:close/>
                </a:path>
                <a:path extrusionOk="0" h="1296035" w="92710">
                  <a:moveTo>
                    <a:pt x="57006" y="30693"/>
                  </a:moveTo>
                  <a:lnTo>
                    <a:pt x="35467" y="30693"/>
                  </a:lnTo>
                  <a:lnTo>
                    <a:pt x="46237"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55"/>
            <p:cNvSpPr/>
            <p:nvPr/>
          </p:nvSpPr>
          <p:spPr>
            <a:xfrm>
              <a:off x="3633668" y="3966022"/>
              <a:ext cx="129539" cy="369570"/>
            </a:xfrm>
            <a:custGeom>
              <a:rect b="b" l="l" r="r" t="t"/>
              <a:pathLst>
                <a:path extrusionOk="0" h="369570" w="129539">
                  <a:moveTo>
                    <a:pt x="129188" y="0"/>
                  </a:moveTo>
                  <a:lnTo>
                    <a:pt x="0" y="0"/>
                  </a:lnTo>
                  <a:lnTo>
                    <a:pt x="0" y="369332"/>
                  </a:lnTo>
                  <a:lnTo>
                    <a:pt x="129188" y="369332"/>
                  </a:lnTo>
                  <a:lnTo>
                    <a:pt x="1291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8" name="Google Shape;1758;p55"/>
          <p:cNvSpPr txBox="1"/>
          <p:nvPr/>
        </p:nvSpPr>
        <p:spPr>
          <a:xfrm>
            <a:off x="2729754" y="3998467"/>
            <a:ext cx="1068070" cy="937260"/>
          </a:xfrm>
          <a:prstGeom prst="rect">
            <a:avLst/>
          </a:prstGeom>
          <a:noFill/>
          <a:ln>
            <a:noFill/>
          </a:ln>
        </p:spPr>
        <p:txBody>
          <a:bodyPr anchorCtr="0" anchor="t" bIns="0" lIns="0" spcFirstLastPara="1" rIns="0" wrap="square" tIns="12700">
            <a:spAutoFit/>
          </a:bodyPr>
          <a:lstStyle/>
          <a:p>
            <a:pPr indent="0" lvl="0" marL="509269" marR="0" rtl="0" algn="l">
              <a:lnSpc>
                <a:spcPct val="99388"/>
              </a:lnSpc>
              <a:spcBef>
                <a:spcPts val="0"/>
              </a:spcBef>
              <a:spcAft>
                <a:spcPts val="0"/>
              </a:spcAft>
              <a:buNone/>
            </a:pPr>
            <a:r>
              <a:rPr b="1" lang="en-US" sz="1800">
                <a:solidFill>
                  <a:schemeClr val="dk1"/>
                </a:solidFill>
                <a:latin typeface="Arial"/>
                <a:ea typeface="Arial"/>
                <a:cs typeface="Arial"/>
                <a:sym typeface="Arial"/>
              </a:rPr>
              <a:t>CHW</a:t>
            </a:r>
            <a:endParaRPr sz="1800">
              <a:solidFill>
                <a:schemeClr val="dk1"/>
              </a:solidFill>
              <a:latin typeface="Arial"/>
              <a:ea typeface="Arial"/>
              <a:cs typeface="Arial"/>
              <a:sym typeface="Arial"/>
            </a:endParaRPr>
          </a:p>
          <a:p>
            <a:pPr indent="0" lvl="0" marL="12700" marR="0" rtl="0" algn="l">
              <a:lnSpc>
                <a:spcPct val="112291"/>
              </a:lnSpc>
              <a:spcBef>
                <a:spcPts val="0"/>
              </a:spcBef>
              <a:spcAft>
                <a:spcPts val="0"/>
              </a:spcAft>
              <a:buNone/>
            </a:pPr>
            <a:r>
              <a:rPr b="1" lang="en-US" sz="4800">
                <a:solidFill>
                  <a:schemeClr val="dk1"/>
                </a:solidFill>
                <a:latin typeface="Arial"/>
                <a:ea typeface="Arial"/>
                <a:cs typeface="Arial"/>
                <a:sym typeface="Arial"/>
              </a:rPr>
              <a:t>×</a:t>
            </a:r>
            <a:endParaRPr sz="4800">
              <a:solidFill>
                <a:schemeClr val="dk1"/>
              </a:solidFill>
              <a:latin typeface="Arial"/>
              <a:ea typeface="Arial"/>
              <a:cs typeface="Arial"/>
              <a:sym typeface="Arial"/>
            </a:endParaRPr>
          </a:p>
        </p:txBody>
      </p:sp>
      <p:grpSp>
        <p:nvGrpSpPr>
          <p:cNvPr id="1759" name="Google Shape;1759;p55"/>
          <p:cNvGrpSpPr/>
          <p:nvPr/>
        </p:nvGrpSpPr>
        <p:grpSpPr>
          <a:xfrm>
            <a:off x="3838968" y="3303879"/>
            <a:ext cx="1829435" cy="130175"/>
            <a:chOff x="3838968" y="3303879"/>
            <a:chExt cx="1829435" cy="130175"/>
          </a:xfrm>
        </p:grpSpPr>
        <p:sp>
          <p:nvSpPr>
            <p:cNvPr id="1760" name="Google Shape;1760;p55"/>
            <p:cNvSpPr/>
            <p:nvPr/>
          </p:nvSpPr>
          <p:spPr>
            <a:xfrm>
              <a:off x="3838968" y="3322716"/>
              <a:ext cx="1829435" cy="92710"/>
            </a:xfrm>
            <a:custGeom>
              <a:rect b="b" l="l" r="r" t="t"/>
              <a:pathLst>
                <a:path extrusionOk="0" h="92710" w="1829435">
                  <a:moveTo>
                    <a:pt x="73978" y="1"/>
                  </a:moveTo>
                  <a:lnTo>
                    <a:pt x="0" y="46238"/>
                  </a:lnTo>
                  <a:lnTo>
                    <a:pt x="73984" y="92473"/>
                  </a:lnTo>
                  <a:lnTo>
                    <a:pt x="81815" y="90665"/>
                  </a:lnTo>
                  <a:lnTo>
                    <a:pt x="89249" y="78770"/>
                  </a:lnTo>
                  <a:lnTo>
                    <a:pt x="87438" y="70934"/>
                  </a:lnTo>
                  <a:lnTo>
                    <a:pt x="68244" y="58938"/>
                  </a:lnTo>
                  <a:lnTo>
                    <a:pt x="23964" y="58938"/>
                  </a:lnTo>
                  <a:lnTo>
                    <a:pt x="23964" y="33538"/>
                  </a:lnTo>
                  <a:lnTo>
                    <a:pt x="68246" y="33536"/>
                  </a:lnTo>
                  <a:lnTo>
                    <a:pt x="87441" y="21539"/>
                  </a:lnTo>
                  <a:lnTo>
                    <a:pt x="89248" y="13703"/>
                  </a:lnTo>
                  <a:lnTo>
                    <a:pt x="81814" y="1808"/>
                  </a:lnTo>
                  <a:lnTo>
                    <a:pt x="73978" y="1"/>
                  </a:lnTo>
                  <a:close/>
                </a:path>
                <a:path extrusionOk="0" h="92710" w="1829435">
                  <a:moveTo>
                    <a:pt x="1808653" y="33536"/>
                  </a:moveTo>
                  <a:lnTo>
                    <a:pt x="1805009" y="33536"/>
                  </a:lnTo>
                  <a:lnTo>
                    <a:pt x="1805009" y="58936"/>
                  </a:lnTo>
                  <a:lnTo>
                    <a:pt x="1760726" y="58938"/>
                  </a:lnTo>
                  <a:lnTo>
                    <a:pt x="1741531" y="70935"/>
                  </a:lnTo>
                  <a:lnTo>
                    <a:pt x="1739724" y="78770"/>
                  </a:lnTo>
                  <a:lnTo>
                    <a:pt x="1747164" y="90666"/>
                  </a:lnTo>
                  <a:lnTo>
                    <a:pt x="1754993" y="92473"/>
                  </a:lnTo>
                  <a:lnTo>
                    <a:pt x="1828973" y="46236"/>
                  </a:lnTo>
                  <a:lnTo>
                    <a:pt x="1808653" y="33536"/>
                  </a:lnTo>
                  <a:close/>
                </a:path>
                <a:path extrusionOk="0" h="92710" w="1829435">
                  <a:moveTo>
                    <a:pt x="68244" y="33538"/>
                  </a:moveTo>
                  <a:lnTo>
                    <a:pt x="23964" y="33538"/>
                  </a:lnTo>
                  <a:lnTo>
                    <a:pt x="23964" y="58938"/>
                  </a:lnTo>
                  <a:lnTo>
                    <a:pt x="68244" y="58938"/>
                  </a:lnTo>
                  <a:lnTo>
                    <a:pt x="65155" y="57007"/>
                  </a:lnTo>
                  <a:lnTo>
                    <a:pt x="30693" y="57007"/>
                  </a:lnTo>
                  <a:lnTo>
                    <a:pt x="30693" y="35468"/>
                  </a:lnTo>
                  <a:lnTo>
                    <a:pt x="65157" y="35467"/>
                  </a:lnTo>
                  <a:lnTo>
                    <a:pt x="68244" y="33538"/>
                  </a:lnTo>
                  <a:close/>
                </a:path>
                <a:path extrusionOk="0" h="92710" w="1829435">
                  <a:moveTo>
                    <a:pt x="68244" y="58938"/>
                  </a:moveTo>
                  <a:lnTo>
                    <a:pt x="23964" y="58938"/>
                  </a:lnTo>
                  <a:lnTo>
                    <a:pt x="68244" y="58938"/>
                  </a:lnTo>
                  <a:close/>
                </a:path>
                <a:path extrusionOk="0" h="92710" w="1829435">
                  <a:moveTo>
                    <a:pt x="1760728" y="33536"/>
                  </a:moveTo>
                  <a:lnTo>
                    <a:pt x="68244" y="33538"/>
                  </a:lnTo>
                  <a:lnTo>
                    <a:pt x="47924" y="46238"/>
                  </a:lnTo>
                  <a:lnTo>
                    <a:pt x="68244" y="58938"/>
                  </a:lnTo>
                  <a:lnTo>
                    <a:pt x="1760728" y="58936"/>
                  </a:lnTo>
                  <a:lnTo>
                    <a:pt x="1781048" y="46236"/>
                  </a:lnTo>
                  <a:lnTo>
                    <a:pt x="1760728" y="33536"/>
                  </a:lnTo>
                  <a:close/>
                </a:path>
                <a:path extrusionOk="0" h="92710" w="1829435">
                  <a:moveTo>
                    <a:pt x="1781048" y="46236"/>
                  </a:moveTo>
                  <a:lnTo>
                    <a:pt x="1760728" y="58936"/>
                  </a:lnTo>
                  <a:lnTo>
                    <a:pt x="1805009" y="58936"/>
                  </a:lnTo>
                  <a:lnTo>
                    <a:pt x="1805009" y="57006"/>
                  </a:lnTo>
                  <a:lnTo>
                    <a:pt x="1798280" y="57006"/>
                  </a:lnTo>
                  <a:lnTo>
                    <a:pt x="1781048" y="46236"/>
                  </a:lnTo>
                  <a:close/>
                </a:path>
                <a:path extrusionOk="0" h="92710" w="1829435">
                  <a:moveTo>
                    <a:pt x="30693" y="35468"/>
                  </a:moveTo>
                  <a:lnTo>
                    <a:pt x="30693" y="57007"/>
                  </a:lnTo>
                  <a:lnTo>
                    <a:pt x="47924" y="46238"/>
                  </a:lnTo>
                  <a:lnTo>
                    <a:pt x="30693" y="35468"/>
                  </a:lnTo>
                  <a:close/>
                </a:path>
                <a:path extrusionOk="0" h="92710" w="1829435">
                  <a:moveTo>
                    <a:pt x="47924" y="46238"/>
                  </a:moveTo>
                  <a:lnTo>
                    <a:pt x="30693" y="57007"/>
                  </a:lnTo>
                  <a:lnTo>
                    <a:pt x="65155" y="57007"/>
                  </a:lnTo>
                  <a:lnTo>
                    <a:pt x="47924" y="46238"/>
                  </a:lnTo>
                  <a:close/>
                </a:path>
                <a:path extrusionOk="0" h="92710" w="1829435">
                  <a:moveTo>
                    <a:pt x="1798280" y="35467"/>
                  </a:moveTo>
                  <a:lnTo>
                    <a:pt x="1781048" y="46236"/>
                  </a:lnTo>
                  <a:lnTo>
                    <a:pt x="1798280" y="57006"/>
                  </a:lnTo>
                  <a:lnTo>
                    <a:pt x="1798280" y="35467"/>
                  </a:lnTo>
                  <a:close/>
                </a:path>
                <a:path extrusionOk="0" h="92710" w="1829435">
                  <a:moveTo>
                    <a:pt x="1805009" y="35467"/>
                  </a:moveTo>
                  <a:lnTo>
                    <a:pt x="1798280" y="35467"/>
                  </a:lnTo>
                  <a:lnTo>
                    <a:pt x="1798280" y="57006"/>
                  </a:lnTo>
                  <a:lnTo>
                    <a:pt x="1805009" y="57006"/>
                  </a:lnTo>
                  <a:lnTo>
                    <a:pt x="1805009" y="35467"/>
                  </a:lnTo>
                  <a:close/>
                </a:path>
                <a:path extrusionOk="0" h="92710" w="1829435">
                  <a:moveTo>
                    <a:pt x="65155" y="35468"/>
                  </a:moveTo>
                  <a:lnTo>
                    <a:pt x="30693" y="35468"/>
                  </a:lnTo>
                  <a:lnTo>
                    <a:pt x="47926" y="46236"/>
                  </a:lnTo>
                  <a:lnTo>
                    <a:pt x="65155" y="35468"/>
                  </a:lnTo>
                  <a:close/>
                </a:path>
                <a:path extrusionOk="0" h="92710" w="1829435">
                  <a:moveTo>
                    <a:pt x="1805009" y="33536"/>
                  </a:moveTo>
                  <a:lnTo>
                    <a:pt x="1760728" y="33536"/>
                  </a:lnTo>
                  <a:lnTo>
                    <a:pt x="1781048" y="46236"/>
                  </a:lnTo>
                  <a:lnTo>
                    <a:pt x="1798280" y="35467"/>
                  </a:lnTo>
                  <a:lnTo>
                    <a:pt x="1805009" y="35467"/>
                  </a:lnTo>
                  <a:lnTo>
                    <a:pt x="1805009" y="33536"/>
                  </a:lnTo>
                  <a:close/>
                </a:path>
                <a:path extrusionOk="0" h="92710" w="1829435">
                  <a:moveTo>
                    <a:pt x="1754993" y="0"/>
                  </a:moveTo>
                  <a:lnTo>
                    <a:pt x="1747159" y="1808"/>
                  </a:lnTo>
                  <a:lnTo>
                    <a:pt x="1739725" y="13704"/>
                  </a:lnTo>
                  <a:lnTo>
                    <a:pt x="1741533" y="21540"/>
                  </a:lnTo>
                  <a:lnTo>
                    <a:pt x="1760728" y="33536"/>
                  </a:lnTo>
                  <a:lnTo>
                    <a:pt x="1808653" y="33536"/>
                  </a:lnTo>
                  <a:lnTo>
                    <a:pt x="175499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55"/>
            <p:cNvSpPr/>
            <p:nvPr/>
          </p:nvSpPr>
          <p:spPr>
            <a:xfrm>
              <a:off x="4560651" y="3303879"/>
              <a:ext cx="370205" cy="130175"/>
            </a:xfrm>
            <a:custGeom>
              <a:rect b="b" l="l" r="r" t="t"/>
              <a:pathLst>
                <a:path extrusionOk="0" h="130175" w="370204">
                  <a:moveTo>
                    <a:pt x="369723" y="0"/>
                  </a:moveTo>
                  <a:lnTo>
                    <a:pt x="0" y="0"/>
                  </a:lnTo>
                  <a:lnTo>
                    <a:pt x="0" y="130147"/>
                  </a:lnTo>
                  <a:lnTo>
                    <a:pt x="369723" y="130147"/>
                  </a:lnTo>
                  <a:lnTo>
                    <a:pt x="36972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2" name="Google Shape;1762;p55"/>
          <p:cNvSpPr txBox="1"/>
          <p:nvPr/>
        </p:nvSpPr>
        <p:spPr>
          <a:xfrm>
            <a:off x="3935955" y="2496820"/>
            <a:ext cx="1617345" cy="1000125"/>
          </a:xfrm>
          <a:prstGeom prst="rect">
            <a:avLst/>
          </a:prstGeom>
          <a:noFill/>
          <a:ln>
            <a:noFill/>
          </a:ln>
        </p:spPr>
        <p:txBody>
          <a:bodyPr anchorCtr="0" anchor="t" bIns="0" lIns="0" spcFirstLastPara="1" rIns="0" wrap="square" tIns="203200">
            <a:spAutoFit/>
          </a:bodyPr>
          <a:lstStyle/>
          <a:p>
            <a:pPr indent="0" lvl="0" marL="0" marR="0" rtl="0" algn="ctr">
              <a:lnSpc>
                <a:spcPct val="100000"/>
              </a:lnSpc>
              <a:spcBef>
                <a:spcPts val="0"/>
              </a:spcBef>
              <a:spcAft>
                <a:spcPts val="0"/>
              </a:spcAft>
              <a:buNone/>
            </a:pPr>
            <a:r>
              <a:rPr lang="en-US" sz="2400">
                <a:solidFill>
                  <a:schemeClr val="dk1"/>
                </a:solidFill>
                <a:latin typeface="Arial"/>
                <a:ea typeface="Arial"/>
                <a:cs typeface="Arial"/>
                <a:sym typeface="Arial"/>
              </a:rPr>
              <a:t>Input fmaps</a:t>
            </a:r>
            <a:endParaRPr sz="2400">
              <a:solidFill>
                <a:schemeClr val="dk1"/>
              </a:solidFill>
              <a:latin typeface="Arial"/>
              <a:ea typeface="Arial"/>
              <a:cs typeface="Arial"/>
              <a:sym typeface="Arial"/>
            </a:endParaRPr>
          </a:p>
          <a:p>
            <a:pPr indent="0" lvl="0" marL="20320" marR="0" rtl="0" algn="ctr">
              <a:lnSpc>
                <a:spcPct val="100000"/>
              </a:lnSpc>
              <a:spcBef>
                <a:spcPts val="1130"/>
              </a:spcBef>
              <a:spcAft>
                <a:spcPts val="0"/>
              </a:spcAft>
              <a:buNone/>
            </a:pPr>
            <a:r>
              <a:rPr b="1"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grpSp>
        <p:nvGrpSpPr>
          <p:cNvPr id="1763" name="Google Shape;1763;p55"/>
          <p:cNvGrpSpPr/>
          <p:nvPr/>
        </p:nvGrpSpPr>
        <p:grpSpPr>
          <a:xfrm>
            <a:off x="6725350" y="3307463"/>
            <a:ext cx="1829435" cy="130175"/>
            <a:chOff x="6725350" y="3307463"/>
            <a:chExt cx="1829435" cy="130175"/>
          </a:xfrm>
        </p:grpSpPr>
        <p:sp>
          <p:nvSpPr>
            <p:cNvPr id="1764" name="Google Shape;1764;p55"/>
            <p:cNvSpPr/>
            <p:nvPr/>
          </p:nvSpPr>
          <p:spPr>
            <a:xfrm>
              <a:off x="6725350" y="3326301"/>
              <a:ext cx="1829435" cy="92710"/>
            </a:xfrm>
            <a:custGeom>
              <a:rect b="b" l="l" r="r" t="t"/>
              <a:pathLst>
                <a:path extrusionOk="0" h="92710" w="1829434">
                  <a:moveTo>
                    <a:pt x="73978" y="0"/>
                  </a:moveTo>
                  <a:lnTo>
                    <a:pt x="0" y="46236"/>
                  </a:lnTo>
                  <a:lnTo>
                    <a:pt x="73978" y="92473"/>
                  </a:lnTo>
                  <a:lnTo>
                    <a:pt x="81814" y="90665"/>
                  </a:lnTo>
                  <a:lnTo>
                    <a:pt x="89248" y="78769"/>
                  </a:lnTo>
                  <a:lnTo>
                    <a:pt x="87438" y="70934"/>
                  </a:lnTo>
                  <a:lnTo>
                    <a:pt x="68243" y="58936"/>
                  </a:lnTo>
                  <a:lnTo>
                    <a:pt x="23963" y="58936"/>
                  </a:lnTo>
                  <a:lnTo>
                    <a:pt x="23963" y="33536"/>
                  </a:lnTo>
                  <a:lnTo>
                    <a:pt x="68244" y="33536"/>
                  </a:lnTo>
                  <a:lnTo>
                    <a:pt x="87440" y="21539"/>
                  </a:lnTo>
                  <a:lnTo>
                    <a:pt x="89248" y="13703"/>
                  </a:lnTo>
                  <a:lnTo>
                    <a:pt x="81807" y="1807"/>
                  </a:lnTo>
                  <a:lnTo>
                    <a:pt x="73978" y="0"/>
                  </a:lnTo>
                  <a:close/>
                </a:path>
                <a:path extrusionOk="0" h="92710" w="1829434">
                  <a:moveTo>
                    <a:pt x="1781048" y="46236"/>
                  </a:moveTo>
                  <a:lnTo>
                    <a:pt x="1741531" y="70935"/>
                  </a:lnTo>
                  <a:lnTo>
                    <a:pt x="1739724" y="78770"/>
                  </a:lnTo>
                  <a:lnTo>
                    <a:pt x="1747163" y="90666"/>
                  </a:lnTo>
                  <a:lnTo>
                    <a:pt x="1754993" y="92473"/>
                  </a:lnTo>
                  <a:lnTo>
                    <a:pt x="1808652" y="58936"/>
                  </a:lnTo>
                  <a:lnTo>
                    <a:pt x="1805009" y="58936"/>
                  </a:lnTo>
                  <a:lnTo>
                    <a:pt x="1805009" y="57006"/>
                  </a:lnTo>
                  <a:lnTo>
                    <a:pt x="1798279" y="57006"/>
                  </a:lnTo>
                  <a:lnTo>
                    <a:pt x="1781048" y="46236"/>
                  </a:lnTo>
                  <a:close/>
                </a:path>
                <a:path extrusionOk="0" h="92710" w="1829434">
                  <a:moveTo>
                    <a:pt x="68244" y="33536"/>
                  </a:moveTo>
                  <a:lnTo>
                    <a:pt x="23963" y="33536"/>
                  </a:lnTo>
                  <a:lnTo>
                    <a:pt x="23963" y="58936"/>
                  </a:lnTo>
                  <a:lnTo>
                    <a:pt x="68243" y="58936"/>
                  </a:lnTo>
                  <a:lnTo>
                    <a:pt x="65154" y="57006"/>
                  </a:lnTo>
                  <a:lnTo>
                    <a:pt x="30693" y="57006"/>
                  </a:lnTo>
                  <a:lnTo>
                    <a:pt x="30693" y="35467"/>
                  </a:lnTo>
                  <a:lnTo>
                    <a:pt x="65155" y="35467"/>
                  </a:lnTo>
                  <a:lnTo>
                    <a:pt x="68244" y="33536"/>
                  </a:lnTo>
                  <a:close/>
                </a:path>
                <a:path extrusionOk="0" h="92710" w="1829434">
                  <a:moveTo>
                    <a:pt x="1760728" y="33536"/>
                  </a:moveTo>
                  <a:lnTo>
                    <a:pt x="68244" y="33536"/>
                  </a:lnTo>
                  <a:lnTo>
                    <a:pt x="47924" y="46237"/>
                  </a:lnTo>
                  <a:lnTo>
                    <a:pt x="68243" y="58936"/>
                  </a:lnTo>
                  <a:lnTo>
                    <a:pt x="1760728" y="58936"/>
                  </a:lnTo>
                  <a:lnTo>
                    <a:pt x="1781048" y="46236"/>
                  </a:lnTo>
                  <a:lnTo>
                    <a:pt x="1760728" y="33536"/>
                  </a:lnTo>
                  <a:close/>
                </a:path>
                <a:path extrusionOk="0" h="92710" w="1829434">
                  <a:moveTo>
                    <a:pt x="1808652" y="33536"/>
                  </a:moveTo>
                  <a:lnTo>
                    <a:pt x="1805009" y="33536"/>
                  </a:lnTo>
                  <a:lnTo>
                    <a:pt x="1805009" y="58936"/>
                  </a:lnTo>
                  <a:lnTo>
                    <a:pt x="1808652" y="58936"/>
                  </a:lnTo>
                  <a:lnTo>
                    <a:pt x="1828972" y="46236"/>
                  </a:lnTo>
                  <a:lnTo>
                    <a:pt x="1808652" y="33536"/>
                  </a:lnTo>
                  <a:close/>
                </a:path>
                <a:path extrusionOk="0" h="92710" w="1829434">
                  <a:moveTo>
                    <a:pt x="30693" y="35467"/>
                  </a:moveTo>
                  <a:lnTo>
                    <a:pt x="30693" y="57006"/>
                  </a:lnTo>
                  <a:lnTo>
                    <a:pt x="47924" y="46237"/>
                  </a:lnTo>
                  <a:lnTo>
                    <a:pt x="30693" y="35467"/>
                  </a:lnTo>
                  <a:close/>
                </a:path>
                <a:path extrusionOk="0" h="92710" w="1829434">
                  <a:moveTo>
                    <a:pt x="47924" y="46237"/>
                  </a:moveTo>
                  <a:lnTo>
                    <a:pt x="30693" y="57006"/>
                  </a:lnTo>
                  <a:lnTo>
                    <a:pt x="65154" y="57006"/>
                  </a:lnTo>
                  <a:lnTo>
                    <a:pt x="47924" y="46237"/>
                  </a:lnTo>
                  <a:close/>
                </a:path>
                <a:path extrusionOk="0" h="92710" w="1829434">
                  <a:moveTo>
                    <a:pt x="1798279" y="35467"/>
                  </a:moveTo>
                  <a:lnTo>
                    <a:pt x="1781048" y="46236"/>
                  </a:lnTo>
                  <a:lnTo>
                    <a:pt x="1798279" y="57006"/>
                  </a:lnTo>
                  <a:lnTo>
                    <a:pt x="1798279" y="35467"/>
                  </a:lnTo>
                  <a:close/>
                </a:path>
                <a:path extrusionOk="0" h="92710" w="1829434">
                  <a:moveTo>
                    <a:pt x="1805009" y="35467"/>
                  </a:moveTo>
                  <a:lnTo>
                    <a:pt x="1798279" y="35467"/>
                  </a:lnTo>
                  <a:lnTo>
                    <a:pt x="1798279" y="57006"/>
                  </a:lnTo>
                  <a:lnTo>
                    <a:pt x="1805009" y="57006"/>
                  </a:lnTo>
                  <a:lnTo>
                    <a:pt x="1805009" y="35467"/>
                  </a:lnTo>
                  <a:close/>
                </a:path>
                <a:path extrusionOk="0" h="92710" w="1829434">
                  <a:moveTo>
                    <a:pt x="65155" y="35467"/>
                  </a:moveTo>
                  <a:lnTo>
                    <a:pt x="30693" y="35467"/>
                  </a:lnTo>
                  <a:lnTo>
                    <a:pt x="47924" y="46236"/>
                  </a:lnTo>
                  <a:lnTo>
                    <a:pt x="65155" y="35467"/>
                  </a:lnTo>
                  <a:close/>
                </a:path>
                <a:path extrusionOk="0" h="92710" w="1829434">
                  <a:moveTo>
                    <a:pt x="1754993" y="0"/>
                  </a:moveTo>
                  <a:lnTo>
                    <a:pt x="1747157" y="1808"/>
                  </a:lnTo>
                  <a:lnTo>
                    <a:pt x="1739723" y="13704"/>
                  </a:lnTo>
                  <a:lnTo>
                    <a:pt x="1741531" y="21539"/>
                  </a:lnTo>
                  <a:lnTo>
                    <a:pt x="1781048" y="46236"/>
                  </a:lnTo>
                  <a:lnTo>
                    <a:pt x="1798279" y="35467"/>
                  </a:lnTo>
                  <a:lnTo>
                    <a:pt x="1805009" y="35467"/>
                  </a:lnTo>
                  <a:lnTo>
                    <a:pt x="1805009" y="33536"/>
                  </a:lnTo>
                  <a:lnTo>
                    <a:pt x="1808652" y="33536"/>
                  </a:lnTo>
                  <a:lnTo>
                    <a:pt x="175499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55"/>
            <p:cNvSpPr/>
            <p:nvPr/>
          </p:nvSpPr>
          <p:spPr>
            <a:xfrm>
              <a:off x="7447033" y="3307463"/>
              <a:ext cx="370205" cy="130175"/>
            </a:xfrm>
            <a:custGeom>
              <a:rect b="b" l="l" r="r" t="t"/>
              <a:pathLst>
                <a:path extrusionOk="0" h="130175" w="370204">
                  <a:moveTo>
                    <a:pt x="369723" y="0"/>
                  </a:moveTo>
                  <a:lnTo>
                    <a:pt x="0" y="0"/>
                  </a:lnTo>
                  <a:lnTo>
                    <a:pt x="0" y="130147"/>
                  </a:lnTo>
                  <a:lnTo>
                    <a:pt x="369723" y="130147"/>
                  </a:lnTo>
                  <a:lnTo>
                    <a:pt x="36972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6" name="Google Shape;1766;p55"/>
          <p:cNvSpPr txBox="1"/>
          <p:nvPr/>
        </p:nvSpPr>
        <p:spPr>
          <a:xfrm>
            <a:off x="6702914" y="2492756"/>
            <a:ext cx="1854200" cy="1007110"/>
          </a:xfrm>
          <a:prstGeom prst="rect">
            <a:avLst/>
          </a:prstGeom>
          <a:noFill/>
          <a:ln>
            <a:noFill/>
          </a:ln>
        </p:spPr>
        <p:txBody>
          <a:bodyPr anchorCtr="0" anchor="t" bIns="0" lIns="0" spcFirstLastPara="1" rIns="0" wrap="square" tIns="207625">
            <a:spAutoFit/>
          </a:bodyPr>
          <a:lstStyle/>
          <a:p>
            <a:pPr indent="0" lvl="0" marL="0" marR="0" rtl="0" algn="ctr">
              <a:lnSpc>
                <a:spcPct val="100000"/>
              </a:lnSpc>
              <a:spcBef>
                <a:spcPts val="0"/>
              </a:spcBef>
              <a:spcAft>
                <a:spcPts val="0"/>
              </a:spcAft>
              <a:buNone/>
            </a:pPr>
            <a:r>
              <a:rPr lang="en-US" sz="2400">
                <a:solidFill>
                  <a:schemeClr val="dk1"/>
                </a:solidFill>
                <a:latin typeface="Arial"/>
                <a:ea typeface="Arial"/>
                <a:cs typeface="Arial"/>
                <a:sym typeface="Arial"/>
              </a:rPr>
              <a:t>Output fmaps</a:t>
            </a:r>
            <a:endParaRPr sz="2400">
              <a:solidFill>
                <a:schemeClr val="dk1"/>
              </a:solidFill>
              <a:latin typeface="Arial"/>
              <a:ea typeface="Arial"/>
              <a:cs typeface="Arial"/>
              <a:sym typeface="Arial"/>
            </a:endParaRPr>
          </a:p>
          <a:p>
            <a:pPr indent="0" lvl="0" marL="22225" marR="0" rtl="0" algn="ctr">
              <a:lnSpc>
                <a:spcPct val="100000"/>
              </a:lnSpc>
              <a:spcBef>
                <a:spcPts val="1150"/>
              </a:spcBef>
              <a:spcAft>
                <a:spcPts val="0"/>
              </a:spcAft>
              <a:buNone/>
            </a:pPr>
            <a:r>
              <a:rPr b="1" lang="en-US"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grpSp>
        <p:nvGrpSpPr>
          <p:cNvPr id="1767" name="Google Shape;1767;p55"/>
          <p:cNvGrpSpPr/>
          <p:nvPr/>
        </p:nvGrpSpPr>
        <p:grpSpPr>
          <a:xfrm>
            <a:off x="6502354" y="3502901"/>
            <a:ext cx="92710" cy="2591435"/>
            <a:chOff x="6502354" y="3502901"/>
            <a:chExt cx="92710" cy="2591435"/>
          </a:xfrm>
        </p:grpSpPr>
        <p:sp>
          <p:nvSpPr>
            <p:cNvPr id="1768" name="Google Shape;1768;p55"/>
            <p:cNvSpPr/>
            <p:nvPr/>
          </p:nvSpPr>
          <p:spPr>
            <a:xfrm>
              <a:off x="6502354" y="3502901"/>
              <a:ext cx="92710" cy="2591435"/>
            </a:xfrm>
            <a:custGeom>
              <a:rect b="b" l="l" r="r" t="t"/>
              <a:pathLst>
                <a:path extrusionOk="0" h="2591435" w="92709">
                  <a:moveTo>
                    <a:pt x="13704" y="2501723"/>
                  </a:moveTo>
                  <a:lnTo>
                    <a:pt x="1808" y="2509158"/>
                  </a:lnTo>
                  <a:lnTo>
                    <a:pt x="0" y="2516993"/>
                  </a:lnTo>
                  <a:lnTo>
                    <a:pt x="46236" y="2590972"/>
                  </a:lnTo>
                  <a:lnTo>
                    <a:pt x="61210" y="2567014"/>
                  </a:lnTo>
                  <a:lnTo>
                    <a:pt x="33536" y="2567014"/>
                  </a:lnTo>
                  <a:lnTo>
                    <a:pt x="33536" y="2522728"/>
                  </a:lnTo>
                  <a:lnTo>
                    <a:pt x="21539" y="2503531"/>
                  </a:lnTo>
                  <a:lnTo>
                    <a:pt x="13704" y="2501723"/>
                  </a:lnTo>
                  <a:close/>
                </a:path>
                <a:path extrusionOk="0" h="2591435" w="92709">
                  <a:moveTo>
                    <a:pt x="33536" y="2522728"/>
                  </a:moveTo>
                  <a:lnTo>
                    <a:pt x="33536" y="2567014"/>
                  </a:lnTo>
                  <a:lnTo>
                    <a:pt x="58936" y="2567014"/>
                  </a:lnTo>
                  <a:lnTo>
                    <a:pt x="58936" y="2560279"/>
                  </a:lnTo>
                  <a:lnTo>
                    <a:pt x="35467" y="2560279"/>
                  </a:lnTo>
                  <a:lnTo>
                    <a:pt x="46236" y="2543048"/>
                  </a:lnTo>
                  <a:lnTo>
                    <a:pt x="33536" y="2522728"/>
                  </a:lnTo>
                  <a:close/>
                </a:path>
                <a:path extrusionOk="0" h="2591435" w="92709">
                  <a:moveTo>
                    <a:pt x="78770" y="2501723"/>
                  </a:moveTo>
                  <a:lnTo>
                    <a:pt x="70934" y="2503531"/>
                  </a:lnTo>
                  <a:lnTo>
                    <a:pt x="58936" y="2522728"/>
                  </a:lnTo>
                  <a:lnTo>
                    <a:pt x="58936" y="2567014"/>
                  </a:lnTo>
                  <a:lnTo>
                    <a:pt x="61210" y="2567014"/>
                  </a:lnTo>
                  <a:lnTo>
                    <a:pt x="92473" y="2516993"/>
                  </a:lnTo>
                  <a:lnTo>
                    <a:pt x="90666" y="2509158"/>
                  </a:lnTo>
                  <a:lnTo>
                    <a:pt x="78770" y="2501723"/>
                  </a:lnTo>
                  <a:close/>
                </a:path>
                <a:path extrusionOk="0" h="2591435" w="92709">
                  <a:moveTo>
                    <a:pt x="46236" y="2543048"/>
                  </a:moveTo>
                  <a:lnTo>
                    <a:pt x="35467" y="2560279"/>
                  </a:lnTo>
                  <a:lnTo>
                    <a:pt x="57006" y="2560279"/>
                  </a:lnTo>
                  <a:lnTo>
                    <a:pt x="46236" y="2543048"/>
                  </a:lnTo>
                  <a:close/>
                </a:path>
                <a:path extrusionOk="0" h="2591435" w="92709">
                  <a:moveTo>
                    <a:pt x="58936" y="2522728"/>
                  </a:moveTo>
                  <a:lnTo>
                    <a:pt x="46236" y="2543048"/>
                  </a:lnTo>
                  <a:lnTo>
                    <a:pt x="57006" y="2560279"/>
                  </a:lnTo>
                  <a:lnTo>
                    <a:pt x="58936" y="2560279"/>
                  </a:lnTo>
                  <a:lnTo>
                    <a:pt x="58936" y="2522728"/>
                  </a:lnTo>
                  <a:close/>
                </a:path>
                <a:path extrusionOk="0" h="2591435" w="92709">
                  <a:moveTo>
                    <a:pt x="46236" y="47924"/>
                  </a:moveTo>
                  <a:lnTo>
                    <a:pt x="33536" y="68244"/>
                  </a:lnTo>
                  <a:lnTo>
                    <a:pt x="33536" y="2522728"/>
                  </a:lnTo>
                  <a:lnTo>
                    <a:pt x="46236" y="2543048"/>
                  </a:lnTo>
                  <a:lnTo>
                    <a:pt x="58936" y="2522728"/>
                  </a:lnTo>
                  <a:lnTo>
                    <a:pt x="58936" y="68244"/>
                  </a:lnTo>
                  <a:lnTo>
                    <a:pt x="46236" y="47924"/>
                  </a:lnTo>
                  <a:close/>
                </a:path>
                <a:path extrusionOk="0" h="2591435" w="92709">
                  <a:moveTo>
                    <a:pt x="46236" y="0"/>
                  </a:moveTo>
                  <a:lnTo>
                    <a:pt x="0" y="73980"/>
                  </a:lnTo>
                  <a:lnTo>
                    <a:pt x="1807" y="81814"/>
                  </a:lnTo>
                  <a:lnTo>
                    <a:pt x="13703" y="89249"/>
                  </a:lnTo>
                  <a:lnTo>
                    <a:pt x="21537" y="87442"/>
                  </a:lnTo>
                  <a:lnTo>
                    <a:pt x="33536" y="68245"/>
                  </a:lnTo>
                  <a:lnTo>
                    <a:pt x="33536" y="23958"/>
                  </a:lnTo>
                  <a:lnTo>
                    <a:pt x="61210" y="23958"/>
                  </a:lnTo>
                  <a:lnTo>
                    <a:pt x="46236" y="0"/>
                  </a:lnTo>
                  <a:close/>
                </a:path>
                <a:path extrusionOk="0" h="2591435" w="92709">
                  <a:moveTo>
                    <a:pt x="61210" y="23958"/>
                  </a:moveTo>
                  <a:lnTo>
                    <a:pt x="58936" y="23958"/>
                  </a:lnTo>
                  <a:lnTo>
                    <a:pt x="58936" y="68245"/>
                  </a:lnTo>
                  <a:lnTo>
                    <a:pt x="70934" y="87442"/>
                  </a:lnTo>
                  <a:lnTo>
                    <a:pt x="78769" y="89249"/>
                  </a:lnTo>
                  <a:lnTo>
                    <a:pt x="90665" y="81814"/>
                  </a:lnTo>
                  <a:lnTo>
                    <a:pt x="92473" y="73980"/>
                  </a:lnTo>
                  <a:lnTo>
                    <a:pt x="61210" y="23958"/>
                  </a:lnTo>
                  <a:close/>
                </a:path>
                <a:path extrusionOk="0" h="2591435" w="92709">
                  <a:moveTo>
                    <a:pt x="58936" y="30693"/>
                  </a:moveTo>
                  <a:lnTo>
                    <a:pt x="57006" y="30693"/>
                  </a:lnTo>
                  <a:lnTo>
                    <a:pt x="46236" y="47924"/>
                  </a:lnTo>
                  <a:lnTo>
                    <a:pt x="58936" y="68245"/>
                  </a:lnTo>
                  <a:lnTo>
                    <a:pt x="58936" y="30693"/>
                  </a:lnTo>
                  <a:close/>
                </a:path>
                <a:path extrusionOk="0" h="2591435" w="92709">
                  <a:moveTo>
                    <a:pt x="58936" y="23958"/>
                  </a:moveTo>
                  <a:lnTo>
                    <a:pt x="33536" y="23958"/>
                  </a:lnTo>
                  <a:lnTo>
                    <a:pt x="33536" y="68244"/>
                  </a:lnTo>
                  <a:lnTo>
                    <a:pt x="46236" y="47924"/>
                  </a:lnTo>
                  <a:lnTo>
                    <a:pt x="35467" y="30693"/>
                  </a:lnTo>
                  <a:lnTo>
                    <a:pt x="58936" y="30693"/>
                  </a:lnTo>
                  <a:lnTo>
                    <a:pt x="58936" y="23958"/>
                  </a:lnTo>
                  <a:close/>
                </a:path>
                <a:path extrusionOk="0" h="2591435" w="92709">
                  <a:moveTo>
                    <a:pt x="57006" y="30693"/>
                  </a:moveTo>
                  <a:lnTo>
                    <a:pt x="35467" y="30693"/>
                  </a:lnTo>
                  <a:lnTo>
                    <a:pt x="46236" y="47924"/>
                  </a:lnTo>
                  <a:lnTo>
                    <a:pt x="57006" y="3069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55"/>
            <p:cNvSpPr/>
            <p:nvPr/>
          </p:nvSpPr>
          <p:spPr>
            <a:xfrm>
              <a:off x="6525732" y="4661227"/>
              <a:ext cx="45720" cy="274320"/>
            </a:xfrm>
            <a:custGeom>
              <a:rect b="b" l="l" r="r" t="t"/>
              <a:pathLst>
                <a:path extrusionOk="0" h="274320" w="45720">
                  <a:moveTo>
                    <a:pt x="45718" y="0"/>
                  </a:moveTo>
                  <a:lnTo>
                    <a:pt x="0" y="0"/>
                  </a:lnTo>
                  <a:lnTo>
                    <a:pt x="0" y="274319"/>
                  </a:lnTo>
                  <a:lnTo>
                    <a:pt x="45718" y="274319"/>
                  </a:lnTo>
                  <a:lnTo>
                    <a:pt x="4571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0" name="Google Shape;1770;p55"/>
          <p:cNvSpPr txBox="1"/>
          <p:nvPr/>
        </p:nvSpPr>
        <p:spPr>
          <a:xfrm>
            <a:off x="6440640" y="4647692"/>
            <a:ext cx="2159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chemeClr val="dk1"/>
                </a:solidFill>
                <a:latin typeface="Arial"/>
                <a:ea typeface="Arial"/>
                <a:cs typeface="Arial"/>
                <a:sym typeface="Arial"/>
              </a:rPr>
              <a:t>M</a:t>
            </a:r>
            <a:endParaRPr sz="1800">
              <a:solidFill>
                <a:schemeClr val="dk1"/>
              </a:solidFill>
              <a:latin typeface="Arial"/>
              <a:ea typeface="Arial"/>
              <a:cs typeface="Arial"/>
              <a:sym typeface="Arial"/>
            </a:endParaRPr>
          </a:p>
        </p:txBody>
      </p:sp>
      <p:sp>
        <p:nvSpPr>
          <p:cNvPr id="1771" name="Google Shape;1771;p55"/>
          <p:cNvSpPr txBox="1"/>
          <p:nvPr>
            <p:ph idx="12" type="sldNum"/>
          </p:nvPr>
        </p:nvSpPr>
        <p:spPr>
          <a:xfrm>
            <a:off x="8740203" y="6561300"/>
            <a:ext cx="190500" cy="139065"/>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
        <p:nvSpPr>
          <p:cNvPr id="1772" name="Google Shape;1772;p55"/>
          <p:cNvSpPr txBox="1"/>
          <p:nvPr/>
        </p:nvSpPr>
        <p:spPr>
          <a:xfrm>
            <a:off x="5912120" y="4237227"/>
            <a:ext cx="322580" cy="635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000">
                <a:solidFill>
                  <a:schemeClr val="dk1"/>
                </a:solidFill>
                <a:latin typeface="Arial"/>
                <a:ea typeface="Arial"/>
                <a:cs typeface="Arial"/>
                <a:sym typeface="Arial"/>
              </a:rPr>
              <a:t>=</a:t>
            </a:r>
            <a:endParaRPr sz="40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56"/>
          <p:cNvSpPr txBox="1"/>
          <p:nvPr/>
        </p:nvSpPr>
        <p:spPr>
          <a:xfrm>
            <a:off x="1447801" y="1524000"/>
            <a:ext cx="746760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Deep architectures often advantageous when dealing with complex learning problems.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stacking of multiple linear and non-linear processing units in a layer-wise fashion provides the ability to learn complex representations at different levels of abstraction.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availability of big data and advancements in hardware are also the main reasons for the recent success of deep CNNs.</a:t>
            </a:r>
            <a:endParaRPr sz="1800">
              <a:solidFill>
                <a:schemeClr val="dk1"/>
              </a:solidFill>
              <a:latin typeface="Calibri"/>
              <a:ea typeface="Calibri"/>
              <a:cs typeface="Calibri"/>
              <a:sym typeface="Calibri"/>
            </a:endParaRPr>
          </a:p>
        </p:txBody>
      </p:sp>
      <p:sp>
        <p:nvSpPr>
          <p:cNvPr id="1778" name="Google Shape;1778;p56"/>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6"/>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11</a:t>
            </a:r>
            <a:endParaRPr sz="800">
              <a:solidFill>
                <a:schemeClr val="dk1"/>
              </a:solidFill>
              <a:latin typeface="Arial"/>
              <a:ea typeface="Arial"/>
              <a:cs typeface="Arial"/>
              <a:sym typeface="Arial"/>
            </a:endParaRPr>
          </a:p>
        </p:txBody>
      </p:sp>
      <p:pic>
        <p:nvPicPr>
          <p:cNvPr id="115" name="Google Shape;115;p6"/>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16" name="Google Shape;116;p6"/>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6"/>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6"/>
          <p:cNvSpPr txBox="1"/>
          <p:nvPr>
            <p:ph type="title"/>
          </p:nvPr>
        </p:nvSpPr>
        <p:spPr>
          <a:xfrm>
            <a:off x="1629727" y="188467"/>
            <a:ext cx="58851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How Does the Brain Work?</a:t>
            </a:r>
            <a:endParaRPr/>
          </a:p>
        </p:txBody>
      </p:sp>
      <p:pic>
        <p:nvPicPr>
          <p:cNvPr id="119" name="Google Shape;119;p6"/>
          <p:cNvPicPr preferRelativeResize="0"/>
          <p:nvPr/>
        </p:nvPicPr>
        <p:blipFill rotWithShape="1">
          <a:blip r:embed="rId4">
            <a:alphaModFix/>
          </a:blip>
          <a:srcRect b="0" l="0" r="0" t="0"/>
          <a:stretch/>
        </p:blipFill>
        <p:spPr>
          <a:xfrm>
            <a:off x="685800" y="990600"/>
            <a:ext cx="4794445" cy="2416415"/>
          </a:xfrm>
          <a:prstGeom prst="rect">
            <a:avLst/>
          </a:prstGeom>
          <a:noFill/>
          <a:ln>
            <a:noFill/>
          </a:ln>
        </p:spPr>
      </p:pic>
      <p:pic>
        <p:nvPicPr>
          <p:cNvPr id="120" name="Google Shape;120;p6"/>
          <p:cNvPicPr preferRelativeResize="0"/>
          <p:nvPr/>
        </p:nvPicPr>
        <p:blipFill rotWithShape="1">
          <a:blip r:embed="rId5">
            <a:alphaModFix/>
          </a:blip>
          <a:srcRect b="0" l="0" r="0" t="0"/>
          <a:stretch/>
        </p:blipFill>
        <p:spPr>
          <a:xfrm>
            <a:off x="5791200" y="1147109"/>
            <a:ext cx="2667000" cy="2133600"/>
          </a:xfrm>
          <a:prstGeom prst="rect">
            <a:avLst/>
          </a:prstGeom>
          <a:noFill/>
          <a:ln>
            <a:noFill/>
          </a:ln>
        </p:spPr>
      </p:pic>
      <p:sp>
        <p:nvSpPr>
          <p:cNvPr id="121" name="Google Shape;121;p6"/>
          <p:cNvSpPr txBox="1"/>
          <p:nvPr/>
        </p:nvSpPr>
        <p:spPr>
          <a:xfrm>
            <a:off x="408940" y="3676396"/>
            <a:ext cx="8338184" cy="2610485"/>
          </a:xfrm>
          <a:prstGeom prst="rect">
            <a:avLst/>
          </a:prstGeom>
          <a:noFill/>
          <a:ln>
            <a:noFill/>
          </a:ln>
        </p:spPr>
        <p:txBody>
          <a:bodyPr anchorCtr="0" anchor="t" bIns="0" lIns="0" spcFirstLastPara="1" rIns="0" wrap="square" tIns="12700">
            <a:spAutoFit/>
          </a:bodyPr>
          <a:lstStyle/>
          <a:p>
            <a:pPr indent="-342900" lvl="0" marL="406400" marR="0" rtl="0" algn="just">
              <a:lnSpc>
                <a:spcPct val="10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basic computational unit of the brain is a </a:t>
            </a:r>
            <a:r>
              <a:rPr b="1" lang="en-US" sz="2200">
                <a:solidFill>
                  <a:schemeClr val="dk1"/>
                </a:solidFill>
                <a:latin typeface="Arial"/>
                <a:ea typeface="Arial"/>
                <a:cs typeface="Arial"/>
                <a:sym typeface="Arial"/>
              </a:rPr>
              <a:t>neuron</a:t>
            </a:r>
            <a:endParaRPr sz="2200">
              <a:solidFill>
                <a:schemeClr val="dk1"/>
              </a:solidFill>
              <a:latin typeface="Arial"/>
              <a:ea typeface="Arial"/>
              <a:cs typeface="Arial"/>
              <a:sym typeface="Arial"/>
            </a:endParaRPr>
          </a:p>
          <a:p>
            <a:pPr indent="0" lvl="0" marL="406400" marR="0" rtl="0" algn="just">
              <a:lnSpc>
                <a:spcPct val="100000"/>
              </a:lnSpc>
              <a:spcBef>
                <a:spcPts val="70"/>
              </a:spcBef>
              <a:spcAft>
                <a:spcPts val="0"/>
              </a:spcAft>
              <a:buNone/>
            </a:pPr>
            <a:r>
              <a:rPr lang="en-US" sz="2200">
                <a:solidFill>
                  <a:schemeClr val="dk1"/>
                </a:solidFill>
                <a:latin typeface="Noto Sans Symbols"/>
                <a:ea typeface="Noto Sans Symbols"/>
                <a:cs typeface="Noto Sans Symbols"/>
                <a:sym typeface="Noto Sans Symbols"/>
              </a:rPr>
              <a:t>🡪</a:t>
            </a:r>
            <a:r>
              <a:rPr lang="en-US" sz="2200">
                <a:solidFill>
                  <a:schemeClr val="dk1"/>
                </a:solidFill>
                <a:latin typeface="Times New Roman"/>
                <a:ea typeface="Times New Roman"/>
                <a:cs typeface="Times New Roman"/>
                <a:sym typeface="Times New Roman"/>
              </a:rPr>
              <a:t> </a:t>
            </a:r>
            <a:r>
              <a:rPr lang="en-US" sz="2200">
                <a:solidFill>
                  <a:schemeClr val="dk1"/>
                </a:solidFill>
                <a:latin typeface="Arial"/>
                <a:ea typeface="Arial"/>
                <a:cs typeface="Arial"/>
                <a:sym typeface="Arial"/>
              </a:rPr>
              <a:t>86B neurons in the brain</a:t>
            </a:r>
            <a:endParaRPr sz="2200">
              <a:solidFill>
                <a:schemeClr val="dk1"/>
              </a:solidFill>
              <a:latin typeface="Arial"/>
              <a:ea typeface="Arial"/>
              <a:cs typeface="Arial"/>
              <a:sym typeface="Arial"/>
            </a:endParaRPr>
          </a:p>
          <a:p>
            <a:pPr indent="-342900" lvl="0" marL="406400" marR="0" rtl="0" algn="just">
              <a:lnSpc>
                <a:spcPct val="100000"/>
              </a:lnSpc>
              <a:spcBef>
                <a:spcPts val="555"/>
              </a:spcBef>
              <a:spcAft>
                <a:spcPts val="0"/>
              </a:spcAft>
              <a:buClr>
                <a:schemeClr val="dk1"/>
              </a:buClr>
              <a:buSzPts val="2200"/>
              <a:buFont typeface="Arial"/>
              <a:buChar char="•"/>
            </a:pPr>
            <a:r>
              <a:rPr lang="en-US" sz="2200">
                <a:solidFill>
                  <a:schemeClr val="dk1"/>
                </a:solidFill>
                <a:latin typeface="Arial"/>
                <a:ea typeface="Arial"/>
                <a:cs typeface="Arial"/>
                <a:sym typeface="Arial"/>
              </a:rPr>
              <a:t>Neurons are connected with nearly </a:t>
            </a:r>
            <a:r>
              <a:rPr b="1" lang="en-US" sz="2200">
                <a:solidFill>
                  <a:schemeClr val="dk1"/>
                </a:solidFill>
                <a:latin typeface="Arial"/>
                <a:ea typeface="Arial"/>
                <a:cs typeface="Arial"/>
                <a:sym typeface="Arial"/>
              </a:rPr>
              <a:t>10</a:t>
            </a:r>
            <a:r>
              <a:rPr b="1" baseline="30000" lang="en-US" sz="2250">
                <a:solidFill>
                  <a:schemeClr val="dk1"/>
                </a:solidFill>
                <a:latin typeface="Arial"/>
                <a:ea typeface="Arial"/>
                <a:cs typeface="Arial"/>
                <a:sym typeface="Arial"/>
              </a:rPr>
              <a:t>14 </a:t>
            </a:r>
            <a:r>
              <a:rPr b="1" lang="en-US" sz="2200">
                <a:solidFill>
                  <a:schemeClr val="dk1"/>
                </a:solidFill>
                <a:latin typeface="Arial"/>
                <a:ea typeface="Arial"/>
                <a:cs typeface="Arial"/>
                <a:sym typeface="Arial"/>
              </a:rPr>
              <a:t>– 10</a:t>
            </a:r>
            <a:r>
              <a:rPr b="1" baseline="30000" lang="en-US" sz="2250">
                <a:solidFill>
                  <a:schemeClr val="dk1"/>
                </a:solidFill>
                <a:latin typeface="Arial"/>
                <a:ea typeface="Arial"/>
                <a:cs typeface="Arial"/>
                <a:sym typeface="Arial"/>
              </a:rPr>
              <a:t>15 </a:t>
            </a:r>
            <a:r>
              <a:rPr b="1" lang="en-US" sz="2200">
                <a:solidFill>
                  <a:schemeClr val="dk1"/>
                </a:solidFill>
                <a:latin typeface="Arial"/>
                <a:ea typeface="Arial"/>
                <a:cs typeface="Arial"/>
                <a:sym typeface="Arial"/>
              </a:rPr>
              <a:t>synapses</a:t>
            </a:r>
            <a:endParaRPr sz="2200">
              <a:solidFill>
                <a:schemeClr val="dk1"/>
              </a:solidFill>
              <a:latin typeface="Arial"/>
              <a:ea typeface="Arial"/>
              <a:cs typeface="Arial"/>
              <a:sym typeface="Arial"/>
            </a:endParaRPr>
          </a:p>
          <a:p>
            <a:pPr indent="-342900" lvl="0" marL="406400" marR="68580" rtl="0" algn="just">
              <a:lnSpc>
                <a:spcPct val="117727"/>
              </a:lnSpc>
              <a:spcBef>
                <a:spcPts val="800"/>
              </a:spcBef>
              <a:spcAft>
                <a:spcPts val="0"/>
              </a:spcAft>
              <a:buClr>
                <a:schemeClr val="dk1"/>
              </a:buClr>
              <a:buSzPts val="2200"/>
              <a:buFont typeface="Arial"/>
              <a:buChar char="•"/>
            </a:pPr>
            <a:r>
              <a:rPr lang="en-US" sz="2200">
                <a:solidFill>
                  <a:schemeClr val="dk1"/>
                </a:solidFill>
                <a:latin typeface="Arial"/>
                <a:ea typeface="Arial"/>
                <a:cs typeface="Arial"/>
                <a:sym typeface="Arial"/>
              </a:rPr>
              <a:t>Neurons receive input signal from </a:t>
            </a:r>
            <a:r>
              <a:rPr b="1" lang="en-US" sz="2200">
                <a:solidFill>
                  <a:schemeClr val="dk1"/>
                </a:solidFill>
                <a:latin typeface="Arial"/>
                <a:ea typeface="Arial"/>
                <a:cs typeface="Arial"/>
                <a:sym typeface="Arial"/>
              </a:rPr>
              <a:t>dendrites </a:t>
            </a:r>
            <a:r>
              <a:rPr lang="en-US" sz="2200">
                <a:solidFill>
                  <a:schemeClr val="dk1"/>
                </a:solidFill>
                <a:latin typeface="Arial"/>
                <a:ea typeface="Arial"/>
                <a:cs typeface="Arial"/>
                <a:sym typeface="Arial"/>
              </a:rPr>
              <a:t>and produce  output signal along </a:t>
            </a:r>
            <a:r>
              <a:rPr b="1" lang="en-US" sz="2200">
                <a:solidFill>
                  <a:schemeClr val="dk1"/>
                </a:solidFill>
                <a:latin typeface="Arial"/>
                <a:ea typeface="Arial"/>
                <a:cs typeface="Arial"/>
                <a:sym typeface="Arial"/>
              </a:rPr>
              <a:t>axon</a:t>
            </a:r>
            <a:r>
              <a:rPr lang="en-US" sz="2200">
                <a:solidFill>
                  <a:schemeClr val="dk1"/>
                </a:solidFill>
                <a:latin typeface="Arial"/>
                <a:ea typeface="Arial"/>
                <a:cs typeface="Arial"/>
                <a:sym typeface="Arial"/>
              </a:rPr>
              <a:t>, which interact with the dendrites of  other neurons via </a:t>
            </a:r>
            <a:r>
              <a:rPr b="1" lang="en-US" sz="2200">
                <a:solidFill>
                  <a:schemeClr val="dk1"/>
                </a:solidFill>
                <a:latin typeface="Arial"/>
                <a:ea typeface="Arial"/>
                <a:cs typeface="Arial"/>
                <a:sym typeface="Arial"/>
              </a:rPr>
              <a:t>synaptic weights</a:t>
            </a:r>
            <a:endParaRPr sz="2200">
              <a:solidFill>
                <a:schemeClr val="dk1"/>
              </a:solidFill>
              <a:latin typeface="Arial"/>
              <a:ea typeface="Arial"/>
              <a:cs typeface="Arial"/>
              <a:sym typeface="Arial"/>
            </a:endParaRPr>
          </a:p>
          <a:p>
            <a:pPr indent="-342900" lvl="0" marL="406400" marR="0" rtl="0" algn="just">
              <a:lnSpc>
                <a:spcPct val="100000"/>
              </a:lnSpc>
              <a:spcBef>
                <a:spcPts val="595"/>
              </a:spcBef>
              <a:spcAft>
                <a:spcPts val="0"/>
              </a:spcAft>
              <a:buClr>
                <a:schemeClr val="dk1"/>
              </a:buClr>
              <a:buSzPts val="2200"/>
              <a:buFont typeface="Arial"/>
              <a:buChar char="•"/>
            </a:pPr>
            <a:r>
              <a:rPr lang="en-US" sz="2200">
                <a:solidFill>
                  <a:schemeClr val="dk1"/>
                </a:solidFill>
                <a:latin typeface="Arial"/>
                <a:ea typeface="Arial"/>
                <a:cs typeface="Arial"/>
                <a:sym typeface="Arial"/>
              </a:rPr>
              <a:t>Synaptic weights – learnable &amp; control influence strength</a:t>
            </a:r>
            <a:endParaRPr sz="2200">
              <a:solidFill>
                <a:schemeClr val="dk1"/>
              </a:solidFill>
              <a:latin typeface="Arial"/>
              <a:ea typeface="Arial"/>
              <a:cs typeface="Arial"/>
              <a:sym typeface="Arial"/>
            </a:endParaRPr>
          </a:p>
        </p:txBody>
      </p:sp>
      <p:sp>
        <p:nvSpPr>
          <p:cNvPr id="122" name="Google Shape;122;p6"/>
          <p:cNvSpPr txBox="1"/>
          <p:nvPr/>
        </p:nvSpPr>
        <p:spPr>
          <a:xfrm>
            <a:off x="3485356" y="6511035"/>
            <a:ext cx="217424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Image Source: Stanford</a:t>
            </a:r>
            <a:endParaRPr sz="1600">
              <a:solidFill>
                <a:schemeClr val="dk1"/>
              </a:solidFill>
              <a:latin typeface="Arial"/>
              <a:ea typeface="Arial"/>
              <a:cs typeface="Arial"/>
              <a:sym typeface="Arial"/>
            </a:endParaRPr>
          </a:p>
        </p:txBody>
      </p:sp>
      <p:sp>
        <p:nvSpPr>
          <p:cNvPr id="123" name="Google Shape;123;p6"/>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sp>
        <p:nvSpPr>
          <p:cNvPr id="128" name="Google Shape;128;p7"/>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12</a:t>
            </a:r>
            <a:endParaRPr sz="800">
              <a:solidFill>
                <a:schemeClr val="dk1"/>
              </a:solidFill>
              <a:latin typeface="Arial"/>
              <a:ea typeface="Arial"/>
              <a:cs typeface="Arial"/>
              <a:sym typeface="Arial"/>
            </a:endParaRPr>
          </a:p>
        </p:txBody>
      </p:sp>
      <p:grpSp>
        <p:nvGrpSpPr>
          <p:cNvPr id="129" name="Google Shape;129;p7"/>
          <p:cNvGrpSpPr/>
          <p:nvPr/>
        </p:nvGrpSpPr>
        <p:grpSpPr>
          <a:xfrm>
            <a:off x="207263" y="1143000"/>
            <a:ext cx="8403337" cy="5593079"/>
            <a:chOff x="207263" y="1143000"/>
            <a:chExt cx="8403337" cy="5593079"/>
          </a:xfrm>
        </p:grpSpPr>
        <p:pic>
          <p:nvPicPr>
            <p:cNvPr id="130" name="Google Shape;130;p7"/>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31" name="Google Shape;131;p7"/>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2" name="Google Shape;132;p7"/>
            <p:cNvPicPr preferRelativeResize="0"/>
            <p:nvPr/>
          </p:nvPicPr>
          <p:blipFill rotWithShape="1">
            <a:blip r:embed="rId4">
              <a:alphaModFix/>
            </a:blip>
            <a:srcRect b="0" l="0" r="0" t="0"/>
            <a:stretch/>
          </p:blipFill>
          <p:spPr>
            <a:xfrm>
              <a:off x="533400" y="1143000"/>
              <a:ext cx="8077200" cy="5379720"/>
            </a:xfrm>
            <a:prstGeom prst="rect">
              <a:avLst/>
            </a:prstGeom>
            <a:noFill/>
            <a:ln>
              <a:noFill/>
            </a:ln>
          </p:spPr>
        </p:pic>
        <p:sp>
          <p:nvSpPr>
            <p:cNvPr id="133" name="Google Shape;133;p7"/>
            <p:cNvSpPr/>
            <p:nvPr/>
          </p:nvSpPr>
          <p:spPr>
            <a:xfrm>
              <a:off x="535363" y="1143000"/>
              <a:ext cx="8073390" cy="5377180"/>
            </a:xfrm>
            <a:custGeom>
              <a:rect b="b" l="l" r="r" t="t"/>
              <a:pathLst>
                <a:path extrusionOk="0" h="5377180" w="8073390">
                  <a:moveTo>
                    <a:pt x="0" y="2688349"/>
                  </a:moveTo>
                  <a:lnTo>
                    <a:pt x="402" y="2650014"/>
                  </a:lnTo>
                  <a:lnTo>
                    <a:pt x="1604" y="2611807"/>
                  </a:lnTo>
                  <a:lnTo>
                    <a:pt x="3602" y="2573734"/>
                  </a:lnTo>
                  <a:lnTo>
                    <a:pt x="9962" y="2497998"/>
                  </a:lnTo>
                  <a:lnTo>
                    <a:pt x="19439" y="2422834"/>
                  </a:lnTo>
                  <a:lnTo>
                    <a:pt x="31990" y="2348271"/>
                  </a:lnTo>
                  <a:lnTo>
                    <a:pt x="47573" y="2274338"/>
                  </a:lnTo>
                  <a:lnTo>
                    <a:pt x="66145" y="2201061"/>
                  </a:lnTo>
                  <a:lnTo>
                    <a:pt x="87663" y="2128471"/>
                  </a:lnTo>
                  <a:lnTo>
                    <a:pt x="112086" y="2056594"/>
                  </a:lnTo>
                  <a:lnTo>
                    <a:pt x="139370" y="1985460"/>
                  </a:lnTo>
                  <a:lnTo>
                    <a:pt x="154071" y="1950181"/>
                  </a:lnTo>
                  <a:lnTo>
                    <a:pt x="169472" y="1915097"/>
                  </a:lnTo>
                  <a:lnTo>
                    <a:pt x="185567" y="1880214"/>
                  </a:lnTo>
                  <a:lnTo>
                    <a:pt x="202351" y="1845534"/>
                  </a:lnTo>
                  <a:lnTo>
                    <a:pt x="219818" y="1811060"/>
                  </a:lnTo>
                  <a:lnTo>
                    <a:pt x="237963" y="1776798"/>
                  </a:lnTo>
                  <a:lnTo>
                    <a:pt x="256781" y="1742749"/>
                  </a:lnTo>
                  <a:lnTo>
                    <a:pt x="276267" y="1708918"/>
                  </a:lnTo>
                  <a:lnTo>
                    <a:pt x="296414" y="1675307"/>
                  </a:lnTo>
                  <a:lnTo>
                    <a:pt x="317218" y="1641922"/>
                  </a:lnTo>
                  <a:lnTo>
                    <a:pt x="338674" y="1608764"/>
                  </a:lnTo>
                  <a:lnTo>
                    <a:pt x="360776" y="1575839"/>
                  </a:lnTo>
                  <a:lnTo>
                    <a:pt x="383519" y="1543149"/>
                  </a:lnTo>
                  <a:lnTo>
                    <a:pt x="406897" y="1510697"/>
                  </a:lnTo>
                  <a:lnTo>
                    <a:pt x="430905" y="1478488"/>
                  </a:lnTo>
                  <a:lnTo>
                    <a:pt x="455538" y="1446525"/>
                  </a:lnTo>
                  <a:lnTo>
                    <a:pt x="480790" y="1414811"/>
                  </a:lnTo>
                  <a:lnTo>
                    <a:pt x="506657" y="1383350"/>
                  </a:lnTo>
                  <a:lnTo>
                    <a:pt x="533133" y="1352146"/>
                  </a:lnTo>
                  <a:lnTo>
                    <a:pt x="560212" y="1321202"/>
                  </a:lnTo>
                  <a:lnTo>
                    <a:pt x="587889" y="1290521"/>
                  </a:lnTo>
                  <a:lnTo>
                    <a:pt x="616159" y="1260108"/>
                  </a:lnTo>
                  <a:lnTo>
                    <a:pt x="645017" y="1229966"/>
                  </a:lnTo>
                  <a:lnTo>
                    <a:pt x="674457" y="1200097"/>
                  </a:lnTo>
                  <a:lnTo>
                    <a:pt x="704474" y="1170507"/>
                  </a:lnTo>
                  <a:lnTo>
                    <a:pt x="735062" y="1141198"/>
                  </a:lnTo>
                  <a:lnTo>
                    <a:pt x="766217" y="1112174"/>
                  </a:lnTo>
                  <a:lnTo>
                    <a:pt x="797933" y="1083438"/>
                  </a:lnTo>
                  <a:lnTo>
                    <a:pt x="830204" y="1054994"/>
                  </a:lnTo>
                  <a:lnTo>
                    <a:pt x="863025" y="1026846"/>
                  </a:lnTo>
                  <a:lnTo>
                    <a:pt x="896392" y="998997"/>
                  </a:lnTo>
                  <a:lnTo>
                    <a:pt x="930298" y="971451"/>
                  </a:lnTo>
                  <a:lnTo>
                    <a:pt x="964738" y="944211"/>
                  </a:lnTo>
                  <a:lnTo>
                    <a:pt x="999708" y="917280"/>
                  </a:lnTo>
                  <a:lnTo>
                    <a:pt x="1035201" y="890663"/>
                  </a:lnTo>
                  <a:lnTo>
                    <a:pt x="1071212" y="864363"/>
                  </a:lnTo>
                  <a:lnTo>
                    <a:pt x="1107737" y="838383"/>
                  </a:lnTo>
                  <a:lnTo>
                    <a:pt x="1144769" y="812727"/>
                  </a:lnTo>
                  <a:lnTo>
                    <a:pt x="1182303" y="787399"/>
                  </a:lnTo>
                  <a:lnTo>
                    <a:pt x="1220335" y="762401"/>
                  </a:lnTo>
                  <a:lnTo>
                    <a:pt x="1258858" y="737738"/>
                  </a:lnTo>
                  <a:lnTo>
                    <a:pt x="1297867" y="713414"/>
                  </a:lnTo>
                  <a:lnTo>
                    <a:pt x="1337358" y="689431"/>
                  </a:lnTo>
                  <a:lnTo>
                    <a:pt x="1377324" y="665793"/>
                  </a:lnTo>
                  <a:lnTo>
                    <a:pt x="1417761" y="642503"/>
                  </a:lnTo>
                  <a:lnTo>
                    <a:pt x="1458663" y="619567"/>
                  </a:lnTo>
                  <a:lnTo>
                    <a:pt x="1500025" y="596986"/>
                  </a:lnTo>
                  <a:lnTo>
                    <a:pt x="1541841" y="574764"/>
                  </a:lnTo>
                  <a:lnTo>
                    <a:pt x="1584106" y="552905"/>
                  </a:lnTo>
                  <a:lnTo>
                    <a:pt x="1626815" y="531413"/>
                  </a:lnTo>
                  <a:lnTo>
                    <a:pt x="1669962" y="510291"/>
                  </a:lnTo>
                  <a:lnTo>
                    <a:pt x="1713543" y="489542"/>
                  </a:lnTo>
                  <a:lnTo>
                    <a:pt x="1757551" y="469171"/>
                  </a:lnTo>
                  <a:lnTo>
                    <a:pt x="1801982" y="449180"/>
                  </a:lnTo>
                  <a:lnTo>
                    <a:pt x="1846830" y="429573"/>
                  </a:lnTo>
                  <a:lnTo>
                    <a:pt x="1892090" y="410354"/>
                  </a:lnTo>
                  <a:lnTo>
                    <a:pt x="1937757" y="391527"/>
                  </a:lnTo>
                  <a:lnTo>
                    <a:pt x="1983824" y="373094"/>
                  </a:lnTo>
                  <a:lnTo>
                    <a:pt x="2030288" y="355060"/>
                  </a:lnTo>
                  <a:lnTo>
                    <a:pt x="2077142" y="337427"/>
                  </a:lnTo>
                  <a:lnTo>
                    <a:pt x="2124381" y="320200"/>
                  </a:lnTo>
                  <a:lnTo>
                    <a:pt x="2172000" y="303382"/>
                  </a:lnTo>
                  <a:lnTo>
                    <a:pt x="2219994" y="286977"/>
                  </a:lnTo>
                  <a:lnTo>
                    <a:pt x="2268357" y="270988"/>
                  </a:lnTo>
                  <a:lnTo>
                    <a:pt x="2317084" y="255418"/>
                  </a:lnTo>
                  <a:lnTo>
                    <a:pt x="2366170" y="240272"/>
                  </a:lnTo>
                  <a:lnTo>
                    <a:pt x="2415609" y="225553"/>
                  </a:lnTo>
                  <a:lnTo>
                    <a:pt x="2465395" y="211263"/>
                  </a:lnTo>
                  <a:lnTo>
                    <a:pt x="2515525" y="197408"/>
                  </a:lnTo>
                  <a:lnTo>
                    <a:pt x="2565991" y="183990"/>
                  </a:lnTo>
                  <a:lnTo>
                    <a:pt x="2616790" y="171013"/>
                  </a:lnTo>
                  <a:lnTo>
                    <a:pt x="2667915" y="158480"/>
                  </a:lnTo>
                  <a:lnTo>
                    <a:pt x="2719362" y="146396"/>
                  </a:lnTo>
                  <a:lnTo>
                    <a:pt x="2771125" y="134763"/>
                  </a:lnTo>
                  <a:lnTo>
                    <a:pt x="2823198" y="123585"/>
                  </a:lnTo>
                  <a:lnTo>
                    <a:pt x="2875577" y="112866"/>
                  </a:lnTo>
                  <a:lnTo>
                    <a:pt x="2928255" y="102609"/>
                  </a:lnTo>
                  <a:lnTo>
                    <a:pt x="2981229" y="92818"/>
                  </a:lnTo>
                  <a:lnTo>
                    <a:pt x="3034492" y="83496"/>
                  </a:lnTo>
                  <a:lnTo>
                    <a:pt x="3088038" y="74647"/>
                  </a:lnTo>
                  <a:lnTo>
                    <a:pt x="3141864" y="66275"/>
                  </a:lnTo>
                  <a:lnTo>
                    <a:pt x="3195963" y="58382"/>
                  </a:lnTo>
                  <a:lnTo>
                    <a:pt x="3250330" y="50973"/>
                  </a:lnTo>
                  <a:lnTo>
                    <a:pt x="3304960" y="44051"/>
                  </a:lnTo>
                  <a:lnTo>
                    <a:pt x="3359847" y="37620"/>
                  </a:lnTo>
                  <a:lnTo>
                    <a:pt x="3414987" y="31683"/>
                  </a:lnTo>
                  <a:lnTo>
                    <a:pt x="3470373" y="26243"/>
                  </a:lnTo>
                  <a:lnTo>
                    <a:pt x="3526000" y="21305"/>
                  </a:lnTo>
                  <a:lnTo>
                    <a:pt x="3581864" y="16871"/>
                  </a:lnTo>
                  <a:lnTo>
                    <a:pt x="3637959" y="12946"/>
                  </a:lnTo>
                  <a:lnTo>
                    <a:pt x="3694279" y="9532"/>
                  </a:lnTo>
                  <a:lnTo>
                    <a:pt x="3750819" y="6634"/>
                  </a:lnTo>
                  <a:lnTo>
                    <a:pt x="3807574" y="4255"/>
                  </a:lnTo>
                  <a:lnTo>
                    <a:pt x="3864539" y="2399"/>
                  </a:lnTo>
                  <a:lnTo>
                    <a:pt x="3921708" y="1068"/>
                  </a:lnTo>
                  <a:lnTo>
                    <a:pt x="3979075" y="267"/>
                  </a:lnTo>
                  <a:lnTo>
                    <a:pt x="4036637" y="0"/>
                  </a:lnTo>
                  <a:lnTo>
                    <a:pt x="4094198" y="267"/>
                  </a:lnTo>
                  <a:lnTo>
                    <a:pt x="4151565" y="1068"/>
                  </a:lnTo>
                  <a:lnTo>
                    <a:pt x="4208734" y="2399"/>
                  </a:lnTo>
                  <a:lnTo>
                    <a:pt x="4265699" y="4255"/>
                  </a:lnTo>
                  <a:lnTo>
                    <a:pt x="4322454" y="6634"/>
                  </a:lnTo>
                  <a:lnTo>
                    <a:pt x="4378994" y="9532"/>
                  </a:lnTo>
                  <a:lnTo>
                    <a:pt x="4435314" y="12946"/>
                  </a:lnTo>
                  <a:lnTo>
                    <a:pt x="4491409" y="16871"/>
                  </a:lnTo>
                  <a:lnTo>
                    <a:pt x="4547273" y="21305"/>
                  </a:lnTo>
                  <a:lnTo>
                    <a:pt x="4602900" y="26243"/>
                  </a:lnTo>
                  <a:lnTo>
                    <a:pt x="4658286" y="31683"/>
                  </a:lnTo>
                  <a:lnTo>
                    <a:pt x="4713426" y="37620"/>
                  </a:lnTo>
                  <a:lnTo>
                    <a:pt x="4768313" y="44051"/>
                  </a:lnTo>
                  <a:lnTo>
                    <a:pt x="4822943" y="50973"/>
                  </a:lnTo>
                  <a:lnTo>
                    <a:pt x="4877310" y="58382"/>
                  </a:lnTo>
                  <a:lnTo>
                    <a:pt x="4931409" y="66275"/>
                  </a:lnTo>
                  <a:lnTo>
                    <a:pt x="4985235" y="74647"/>
                  </a:lnTo>
                  <a:lnTo>
                    <a:pt x="5038782" y="83496"/>
                  </a:lnTo>
                  <a:lnTo>
                    <a:pt x="5092044" y="92818"/>
                  </a:lnTo>
                  <a:lnTo>
                    <a:pt x="5145018" y="102609"/>
                  </a:lnTo>
                  <a:lnTo>
                    <a:pt x="5197696" y="112866"/>
                  </a:lnTo>
                  <a:lnTo>
                    <a:pt x="5250075" y="123585"/>
                  </a:lnTo>
                  <a:lnTo>
                    <a:pt x="5302149" y="134763"/>
                  </a:lnTo>
                  <a:lnTo>
                    <a:pt x="5353911" y="146396"/>
                  </a:lnTo>
                  <a:lnTo>
                    <a:pt x="5405358" y="158480"/>
                  </a:lnTo>
                  <a:lnTo>
                    <a:pt x="5456483" y="171013"/>
                  </a:lnTo>
                  <a:lnTo>
                    <a:pt x="5507282" y="183990"/>
                  </a:lnTo>
                  <a:lnTo>
                    <a:pt x="5557748" y="197408"/>
                  </a:lnTo>
                  <a:lnTo>
                    <a:pt x="5607878" y="211263"/>
                  </a:lnTo>
                  <a:lnTo>
                    <a:pt x="5657665" y="225553"/>
                  </a:lnTo>
                  <a:lnTo>
                    <a:pt x="5707103" y="240272"/>
                  </a:lnTo>
                  <a:lnTo>
                    <a:pt x="5756189" y="255418"/>
                  </a:lnTo>
                  <a:lnTo>
                    <a:pt x="5804916" y="270988"/>
                  </a:lnTo>
                  <a:lnTo>
                    <a:pt x="5853279" y="286977"/>
                  </a:lnTo>
                  <a:lnTo>
                    <a:pt x="5901273" y="303382"/>
                  </a:lnTo>
                  <a:lnTo>
                    <a:pt x="5948892" y="320200"/>
                  </a:lnTo>
                  <a:lnTo>
                    <a:pt x="5996131" y="337427"/>
                  </a:lnTo>
                  <a:lnTo>
                    <a:pt x="6042985" y="355060"/>
                  </a:lnTo>
                  <a:lnTo>
                    <a:pt x="6089449" y="373094"/>
                  </a:lnTo>
                  <a:lnTo>
                    <a:pt x="6135516" y="391527"/>
                  </a:lnTo>
                  <a:lnTo>
                    <a:pt x="6181183" y="410354"/>
                  </a:lnTo>
                  <a:lnTo>
                    <a:pt x="6226443" y="429573"/>
                  </a:lnTo>
                  <a:lnTo>
                    <a:pt x="6271291" y="449180"/>
                  </a:lnTo>
                  <a:lnTo>
                    <a:pt x="6315722" y="469171"/>
                  </a:lnTo>
                  <a:lnTo>
                    <a:pt x="6359730" y="489542"/>
                  </a:lnTo>
                  <a:lnTo>
                    <a:pt x="6403311" y="510291"/>
                  </a:lnTo>
                  <a:lnTo>
                    <a:pt x="6446458" y="531413"/>
                  </a:lnTo>
                  <a:lnTo>
                    <a:pt x="6489167" y="552905"/>
                  </a:lnTo>
                  <a:lnTo>
                    <a:pt x="6531432" y="574764"/>
                  </a:lnTo>
                  <a:lnTo>
                    <a:pt x="6573248" y="596986"/>
                  </a:lnTo>
                  <a:lnTo>
                    <a:pt x="6614610" y="619567"/>
                  </a:lnTo>
                  <a:lnTo>
                    <a:pt x="6655512" y="642503"/>
                  </a:lnTo>
                  <a:lnTo>
                    <a:pt x="6695949" y="665793"/>
                  </a:lnTo>
                  <a:lnTo>
                    <a:pt x="6735915" y="689431"/>
                  </a:lnTo>
                  <a:lnTo>
                    <a:pt x="6775406" y="713414"/>
                  </a:lnTo>
                  <a:lnTo>
                    <a:pt x="6814415" y="737738"/>
                  </a:lnTo>
                  <a:lnTo>
                    <a:pt x="6852939" y="762401"/>
                  </a:lnTo>
                  <a:lnTo>
                    <a:pt x="6890970" y="787399"/>
                  </a:lnTo>
                  <a:lnTo>
                    <a:pt x="6928504" y="812727"/>
                  </a:lnTo>
                  <a:lnTo>
                    <a:pt x="6965536" y="838383"/>
                  </a:lnTo>
                  <a:lnTo>
                    <a:pt x="7002061" y="864363"/>
                  </a:lnTo>
                  <a:lnTo>
                    <a:pt x="7038072" y="890663"/>
                  </a:lnTo>
                  <a:lnTo>
                    <a:pt x="7073565" y="917280"/>
                  </a:lnTo>
                  <a:lnTo>
                    <a:pt x="7108535" y="944211"/>
                  </a:lnTo>
                  <a:lnTo>
                    <a:pt x="7142975" y="971451"/>
                  </a:lnTo>
                  <a:lnTo>
                    <a:pt x="7176881" y="998997"/>
                  </a:lnTo>
                  <a:lnTo>
                    <a:pt x="7210248" y="1026846"/>
                  </a:lnTo>
                  <a:lnTo>
                    <a:pt x="7243069" y="1054994"/>
                  </a:lnTo>
                  <a:lnTo>
                    <a:pt x="7275340" y="1083438"/>
                  </a:lnTo>
                  <a:lnTo>
                    <a:pt x="7307056" y="1112174"/>
                  </a:lnTo>
                  <a:lnTo>
                    <a:pt x="7338211" y="1141198"/>
                  </a:lnTo>
                  <a:lnTo>
                    <a:pt x="7368799" y="1170507"/>
                  </a:lnTo>
                  <a:lnTo>
                    <a:pt x="7398816" y="1200097"/>
                  </a:lnTo>
                  <a:lnTo>
                    <a:pt x="7428256" y="1229966"/>
                  </a:lnTo>
                  <a:lnTo>
                    <a:pt x="7457114" y="1260108"/>
                  </a:lnTo>
                  <a:lnTo>
                    <a:pt x="7485384" y="1290521"/>
                  </a:lnTo>
                  <a:lnTo>
                    <a:pt x="7513061" y="1321202"/>
                  </a:lnTo>
                  <a:lnTo>
                    <a:pt x="7540140" y="1352146"/>
                  </a:lnTo>
                  <a:lnTo>
                    <a:pt x="7566616" y="1383350"/>
                  </a:lnTo>
                  <a:lnTo>
                    <a:pt x="7592483" y="1414811"/>
                  </a:lnTo>
                  <a:lnTo>
                    <a:pt x="7617735" y="1446525"/>
                  </a:lnTo>
                  <a:lnTo>
                    <a:pt x="7642368" y="1478488"/>
                  </a:lnTo>
                  <a:lnTo>
                    <a:pt x="7666376" y="1510697"/>
                  </a:lnTo>
                  <a:lnTo>
                    <a:pt x="7689755" y="1543149"/>
                  </a:lnTo>
                  <a:lnTo>
                    <a:pt x="7712497" y="1575839"/>
                  </a:lnTo>
                  <a:lnTo>
                    <a:pt x="7734599" y="1608764"/>
                  </a:lnTo>
                  <a:lnTo>
                    <a:pt x="7756055" y="1641922"/>
                  </a:lnTo>
                  <a:lnTo>
                    <a:pt x="7776859" y="1675307"/>
                  </a:lnTo>
                  <a:lnTo>
                    <a:pt x="7797006" y="1708918"/>
                  </a:lnTo>
                  <a:lnTo>
                    <a:pt x="7816492" y="1742749"/>
                  </a:lnTo>
                  <a:lnTo>
                    <a:pt x="7835310" y="1776798"/>
                  </a:lnTo>
                  <a:lnTo>
                    <a:pt x="7853455" y="1811060"/>
                  </a:lnTo>
                  <a:lnTo>
                    <a:pt x="7870922" y="1845534"/>
                  </a:lnTo>
                  <a:lnTo>
                    <a:pt x="7887706" y="1880214"/>
                  </a:lnTo>
                  <a:lnTo>
                    <a:pt x="7903801" y="1915097"/>
                  </a:lnTo>
                  <a:lnTo>
                    <a:pt x="7919202" y="1950181"/>
                  </a:lnTo>
                  <a:lnTo>
                    <a:pt x="7933904" y="1985460"/>
                  </a:lnTo>
                  <a:lnTo>
                    <a:pt x="7947900" y="2020933"/>
                  </a:lnTo>
                  <a:lnTo>
                    <a:pt x="7973759" y="2092441"/>
                  </a:lnTo>
                  <a:lnTo>
                    <a:pt x="7996735" y="2164678"/>
                  </a:lnTo>
                  <a:lnTo>
                    <a:pt x="8016786" y="2237615"/>
                  </a:lnTo>
                  <a:lnTo>
                    <a:pt x="8033868" y="2311224"/>
                  </a:lnTo>
                  <a:lnTo>
                    <a:pt x="8047941" y="2385476"/>
                  </a:lnTo>
                  <a:lnTo>
                    <a:pt x="8058960" y="2460343"/>
                  </a:lnTo>
                  <a:lnTo>
                    <a:pt x="8066884" y="2535796"/>
                  </a:lnTo>
                  <a:lnTo>
                    <a:pt x="8071669" y="2611807"/>
                  </a:lnTo>
                  <a:lnTo>
                    <a:pt x="8072872" y="2650014"/>
                  </a:lnTo>
                  <a:lnTo>
                    <a:pt x="8073274" y="2688349"/>
                  </a:lnTo>
                  <a:lnTo>
                    <a:pt x="8072872" y="2726684"/>
                  </a:lnTo>
                  <a:lnTo>
                    <a:pt x="8071669" y="2764890"/>
                  </a:lnTo>
                  <a:lnTo>
                    <a:pt x="8069671" y="2802963"/>
                  </a:lnTo>
                  <a:lnTo>
                    <a:pt x="8063311" y="2878699"/>
                  </a:lnTo>
                  <a:lnTo>
                    <a:pt x="8053835" y="2953863"/>
                  </a:lnTo>
                  <a:lnTo>
                    <a:pt x="8041283" y="3028426"/>
                  </a:lnTo>
                  <a:lnTo>
                    <a:pt x="8025701" y="3102359"/>
                  </a:lnTo>
                  <a:lnTo>
                    <a:pt x="8007129" y="3175636"/>
                  </a:lnTo>
                  <a:lnTo>
                    <a:pt x="7985610" y="3248226"/>
                  </a:lnTo>
                  <a:lnTo>
                    <a:pt x="7961187" y="3320103"/>
                  </a:lnTo>
                  <a:lnTo>
                    <a:pt x="7933904" y="3391237"/>
                  </a:lnTo>
                  <a:lnTo>
                    <a:pt x="7919202" y="3426516"/>
                  </a:lnTo>
                  <a:lnTo>
                    <a:pt x="7903801" y="3461600"/>
                  </a:lnTo>
                  <a:lnTo>
                    <a:pt x="7887706" y="3496483"/>
                  </a:lnTo>
                  <a:lnTo>
                    <a:pt x="7870922" y="3531163"/>
                  </a:lnTo>
                  <a:lnTo>
                    <a:pt x="7853455" y="3565637"/>
                  </a:lnTo>
                  <a:lnTo>
                    <a:pt x="7835310" y="3599899"/>
                  </a:lnTo>
                  <a:lnTo>
                    <a:pt x="7816492" y="3633948"/>
                  </a:lnTo>
                  <a:lnTo>
                    <a:pt x="7797006" y="3667780"/>
                  </a:lnTo>
                  <a:lnTo>
                    <a:pt x="7776859" y="3701390"/>
                  </a:lnTo>
                  <a:lnTo>
                    <a:pt x="7756055" y="3734775"/>
                  </a:lnTo>
                  <a:lnTo>
                    <a:pt x="7734599" y="3767933"/>
                  </a:lnTo>
                  <a:lnTo>
                    <a:pt x="7712497" y="3800858"/>
                  </a:lnTo>
                  <a:lnTo>
                    <a:pt x="7689755" y="3833549"/>
                  </a:lnTo>
                  <a:lnTo>
                    <a:pt x="7666376" y="3866000"/>
                  </a:lnTo>
                  <a:lnTo>
                    <a:pt x="7642368" y="3898209"/>
                  </a:lnTo>
                  <a:lnTo>
                    <a:pt x="7617735" y="3930172"/>
                  </a:lnTo>
                  <a:lnTo>
                    <a:pt x="7592483" y="3961886"/>
                  </a:lnTo>
                  <a:lnTo>
                    <a:pt x="7566616" y="3993347"/>
                  </a:lnTo>
                  <a:lnTo>
                    <a:pt x="7540140" y="4024551"/>
                  </a:lnTo>
                  <a:lnTo>
                    <a:pt x="7513061" y="4055495"/>
                  </a:lnTo>
                  <a:lnTo>
                    <a:pt x="7485384" y="4086176"/>
                  </a:lnTo>
                  <a:lnTo>
                    <a:pt x="7457114" y="4116589"/>
                  </a:lnTo>
                  <a:lnTo>
                    <a:pt x="7428256" y="4146732"/>
                  </a:lnTo>
                  <a:lnTo>
                    <a:pt x="7398816" y="4176600"/>
                  </a:lnTo>
                  <a:lnTo>
                    <a:pt x="7368799" y="4206190"/>
                  </a:lnTo>
                  <a:lnTo>
                    <a:pt x="7338211" y="4235499"/>
                  </a:lnTo>
                  <a:lnTo>
                    <a:pt x="7307056" y="4264523"/>
                  </a:lnTo>
                  <a:lnTo>
                    <a:pt x="7275340" y="4293259"/>
                  </a:lnTo>
                  <a:lnTo>
                    <a:pt x="7243069" y="4321703"/>
                  </a:lnTo>
                  <a:lnTo>
                    <a:pt x="7210248" y="4349851"/>
                  </a:lnTo>
                  <a:lnTo>
                    <a:pt x="7176881" y="4377700"/>
                  </a:lnTo>
                  <a:lnTo>
                    <a:pt x="7142975" y="4405246"/>
                  </a:lnTo>
                  <a:lnTo>
                    <a:pt x="7108535" y="4432486"/>
                  </a:lnTo>
                  <a:lnTo>
                    <a:pt x="7073565" y="4459417"/>
                  </a:lnTo>
                  <a:lnTo>
                    <a:pt x="7038072" y="4486034"/>
                  </a:lnTo>
                  <a:lnTo>
                    <a:pt x="7002061" y="4512334"/>
                  </a:lnTo>
                  <a:lnTo>
                    <a:pt x="6965536" y="4538314"/>
                  </a:lnTo>
                  <a:lnTo>
                    <a:pt x="6928504" y="4563970"/>
                  </a:lnTo>
                  <a:lnTo>
                    <a:pt x="6890970" y="4589298"/>
                  </a:lnTo>
                  <a:lnTo>
                    <a:pt x="6852939" y="4614296"/>
                  </a:lnTo>
                  <a:lnTo>
                    <a:pt x="6814415" y="4638959"/>
                  </a:lnTo>
                  <a:lnTo>
                    <a:pt x="6775406" y="4663283"/>
                  </a:lnTo>
                  <a:lnTo>
                    <a:pt x="6735915" y="4687267"/>
                  </a:lnTo>
                  <a:lnTo>
                    <a:pt x="6695949" y="4710904"/>
                  </a:lnTo>
                  <a:lnTo>
                    <a:pt x="6655512" y="4734194"/>
                  </a:lnTo>
                  <a:lnTo>
                    <a:pt x="6614610" y="4757131"/>
                  </a:lnTo>
                  <a:lnTo>
                    <a:pt x="6573248" y="4779712"/>
                  </a:lnTo>
                  <a:lnTo>
                    <a:pt x="6531432" y="4801933"/>
                  </a:lnTo>
                  <a:lnTo>
                    <a:pt x="6489167" y="4823792"/>
                  </a:lnTo>
                  <a:lnTo>
                    <a:pt x="6446458" y="4845284"/>
                  </a:lnTo>
                  <a:lnTo>
                    <a:pt x="6403311" y="4866406"/>
                  </a:lnTo>
                  <a:lnTo>
                    <a:pt x="6359730" y="4887155"/>
                  </a:lnTo>
                  <a:lnTo>
                    <a:pt x="6315722" y="4907527"/>
                  </a:lnTo>
                  <a:lnTo>
                    <a:pt x="6271291" y="4927517"/>
                  </a:lnTo>
                  <a:lnTo>
                    <a:pt x="6226443" y="4947124"/>
                  </a:lnTo>
                  <a:lnTo>
                    <a:pt x="6181183" y="4966343"/>
                  </a:lnTo>
                  <a:lnTo>
                    <a:pt x="6135516" y="4985170"/>
                  </a:lnTo>
                  <a:lnTo>
                    <a:pt x="6089449" y="5003603"/>
                  </a:lnTo>
                  <a:lnTo>
                    <a:pt x="6042985" y="5021638"/>
                  </a:lnTo>
                  <a:lnTo>
                    <a:pt x="5996131" y="5039270"/>
                  </a:lnTo>
                  <a:lnTo>
                    <a:pt x="5948892" y="5056497"/>
                  </a:lnTo>
                  <a:lnTo>
                    <a:pt x="5901273" y="5073315"/>
                  </a:lnTo>
                  <a:lnTo>
                    <a:pt x="5853279" y="5089720"/>
                  </a:lnTo>
                  <a:lnTo>
                    <a:pt x="5804916" y="5105709"/>
                  </a:lnTo>
                  <a:lnTo>
                    <a:pt x="5756189" y="5121279"/>
                  </a:lnTo>
                  <a:lnTo>
                    <a:pt x="5707103" y="5136425"/>
                  </a:lnTo>
                  <a:lnTo>
                    <a:pt x="5657665" y="5151145"/>
                  </a:lnTo>
                  <a:lnTo>
                    <a:pt x="5607878" y="5165434"/>
                  </a:lnTo>
                  <a:lnTo>
                    <a:pt x="5557748" y="5179289"/>
                  </a:lnTo>
                  <a:lnTo>
                    <a:pt x="5507282" y="5192707"/>
                  </a:lnTo>
                  <a:lnTo>
                    <a:pt x="5456483" y="5205684"/>
                  </a:lnTo>
                  <a:lnTo>
                    <a:pt x="5405358" y="5218217"/>
                  </a:lnTo>
                  <a:lnTo>
                    <a:pt x="5353911" y="5230301"/>
                  </a:lnTo>
                  <a:lnTo>
                    <a:pt x="5302149" y="5241934"/>
                  </a:lnTo>
                  <a:lnTo>
                    <a:pt x="5250075" y="5253112"/>
                  </a:lnTo>
                  <a:lnTo>
                    <a:pt x="5197696" y="5263831"/>
                  </a:lnTo>
                  <a:lnTo>
                    <a:pt x="5145018" y="5274088"/>
                  </a:lnTo>
                  <a:lnTo>
                    <a:pt x="5092044" y="5283879"/>
                  </a:lnTo>
                  <a:lnTo>
                    <a:pt x="5038782" y="5293201"/>
                  </a:lnTo>
                  <a:lnTo>
                    <a:pt x="4985235" y="5302050"/>
                  </a:lnTo>
                  <a:lnTo>
                    <a:pt x="4931409" y="5310422"/>
                  </a:lnTo>
                  <a:lnTo>
                    <a:pt x="4877310" y="5318315"/>
                  </a:lnTo>
                  <a:lnTo>
                    <a:pt x="4822943" y="5325724"/>
                  </a:lnTo>
                  <a:lnTo>
                    <a:pt x="4768313" y="5332646"/>
                  </a:lnTo>
                  <a:lnTo>
                    <a:pt x="4713426" y="5339077"/>
                  </a:lnTo>
                  <a:lnTo>
                    <a:pt x="4658286" y="5345015"/>
                  </a:lnTo>
                  <a:lnTo>
                    <a:pt x="4602900" y="5350454"/>
                  </a:lnTo>
                  <a:lnTo>
                    <a:pt x="4547273" y="5355393"/>
                  </a:lnTo>
                  <a:lnTo>
                    <a:pt x="4491409" y="5359826"/>
                  </a:lnTo>
                  <a:lnTo>
                    <a:pt x="4435314" y="5363751"/>
                  </a:lnTo>
                  <a:lnTo>
                    <a:pt x="4378994" y="5367165"/>
                  </a:lnTo>
                  <a:lnTo>
                    <a:pt x="4322454" y="5370063"/>
                  </a:lnTo>
                  <a:lnTo>
                    <a:pt x="4265699" y="5372442"/>
                  </a:lnTo>
                  <a:lnTo>
                    <a:pt x="4208734" y="5374298"/>
                  </a:lnTo>
                  <a:lnTo>
                    <a:pt x="4151565" y="5375629"/>
                  </a:lnTo>
                  <a:lnTo>
                    <a:pt x="4094198" y="5376430"/>
                  </a:lnTo>
                  <a:lnTo>
                    <a:pt x="4036637" y="5376698"/>
                  </a:lnTo>
                  <a:lnTo>
                    <a:pt x="3979075" y="5376430"/>
                  </a:lnTo>
                  <a:lnTo>
                    <a:pt x="3921708" y="5375629"/>
                  </a:lnTo>
                  <a:lnTo>
                    <a:pt x="3864539" y="5374298"/>
                  </a:lnTo>
                  <a:lnTo>
                    <a:pt x="3807574" y="5372442"/>
                  </a:lnTo>
                  <a:lnTo>
                    <a:pt x="3750819" y="5370063"/>
                  </a:lnTo>
                  <a:lnTo>
                    <a:pt x="3694279" y="5367165"/>
                  </a:lnTo>
                  <a:lnTo>
                    <a:pt x="3637959" y="5363751"/>
                  </a:lnTo>
                  <a:lnTo>
                    <a:pt x="3581864" y="5359826"/>
                  </a:lnTo>
                  <a:lnTo>
                    <a:pt x="3526000" y="5355393"/>
                  </a:lnTo>
                  <a:lnTo>
                    <a:pt x="3470373" y="5350454"/>
                  </a:lnTo>
                  <a:lnTo>
                    <a:pt x="3414987" y="5345015"/>
                  </a:lnTo>
                  <a:lnTo>
                    <a:pt x="3359847" y="5339077"/>
                  </a:lnTo>
                  <a:lnTo>
                    <a:pt x="3304960" y="5332646"/>
                  </a:lnTo>
                  <a:lnTo>
                    <a:pt x="3250330" y="5325724"/>
                  </a:lnTo>
                  <a:lnTo>
                    <a:pt x="3195963" y="5318315"/>
                  </a:lnTo>
                  <a:lnTo>
                    <a:pt x="3141864" y="5310422"/>
                  </a:lnTo>
                  <a:lnTo>
                    <a:pt x="3088038" y="5302050"/>
                  </a:lnTo>
                  <a:lnTo>
                    <a:pt x="3034492" y="5293201"/>
                  </a:lnTo>
                  <a:lnTo>
                    <a:pt x="2981229" y="5283879"/>
                  </a:lnTo>
                  <a:lnTo>
                    <a:pt x="2928255" y="5274088"/>
                  </a:lnTo>
                  <a:lnTo>
                    <a:pt x="2875577" y="5263831"/>
                  </a:lnTo>
                  <a:lnTo>
                    <a:pt x="2823198" y="5253112"/>
                  </a:lnTo>
                  <a:lnTo>
                    <a:pt x="2771125" y="5241934"/>
                  </a:lnTo>
                  <a:lnTo>
                    <a:pt x="2719362" y="5230301"/>
                  </a:lnTo>
                  <a:lnTo>
                    <a:pt x="2667915" y="5218217"/>
                  </a:lnTo>
                  <a:lnTo>
                    <a:pt x="2616790" y="5205684"/>
                  </a:lnTo>
                  <a:lnTo>
                    <a:pt x="2565991" y="5192707"/>
                  </a:lnTo>
                  <a:lnTo>
                    <a:pt x="2515525" y="5179289"/>
                  </a:lnTo>
                  <a:lnTo>
                    <a:pt x="2465395" y="5165434"/>
                  </a:lnTo>
                  <a:lnTo>
                    <a:pt x="2415609" y="5151145"/>
                  </a:lnTo>
                  <a:lnTo>
                    <a:pt x="2366170" y="5136425"/>
                  </a:lnTo>
                  <a:lnTo>
                    <a:pt x="2317084" y="5121279"/>
                  </a:lnTo>
                  <a:lnTo>
                    <a:pt x="2268357" y="5105709"/>
                  </a:lnTo>
                  <a:lnTo>
                    <a:pt x="2219994" y="5089720"/>
                  </a:lnTo>
                  <a:lnTo>
                    <a:pt x="2172000" y="5073315"/>
                  </a:lnTo>
                  <a:lnTo>
                    <a:pt x="2124381" y="5056497"/>
                  </a:lnTo>
                  <a:lnTo>
                    <a:pt x="2077142" y="5039270"/>
                  </a:lnTo>
                  <a:lnTo>
                    <a:pt x="2030288" y="5021638"/>
                  </a:lnTo>
                  <a:lnTo>
                    <a:pt x="1983824" y="5003603"/>
                  </a:lnTo>
                  <a:lnTo>
                    <a:pt x="1937757" y="4985170"/>
                  </a:lnTo>
                  <a:lnTo>
                    <a:pt x="1892090" y="4966343"/>
                  </a:lnTo>
                  <a:lnTo>
                    <a:pt x="1846830" y="4947124"/>
                  </a:lnTo>
                  <a:lnTo>
                    <a:pt x="1801982" y="4927517"/>
                  </a:lnTo>
                  <a:lnTo>
                    <a:pt x="1757551" y="4907527"/>
                  </a:lnTo>
                  <a:lnTo>
                    <a:pt x="1713543" y="4887155"/>
                  </a:lnTo>
                  <a:lnTo>
                    <a:pt x="1669962" y="4866406"/>
                  </a:lnTo>
                  <a:lnTo>
                    <a:pt x="1626815" y="4845284"/>
                  </a:lnTo>
                  <a:lnTo>
                    <a:pt x="1584106" y="4823792"/>
                  </a:lnTo>
                  <a:lnTo>
                    <a:pt x="1541841" y="4801933"/>
                  </a:lnTo>
                  <a:lnTo>
                    <a:pt x="1500025" y="4779712"/>
                  </a:lnTo>
                  <a:lnTo>
                    <a:pt x="1458663" y="4757131"/>
                  </a:lnTo>
                  <a:lnTo>
                    <a:pt x="1417761" y="4734194"/>
                  </a:lnTo>
                  <a:lnTo>
                    <a:pt x="1377324" y="4710904"/>
                  </a:lnTo>
                  <a:lnTo>
                    <a:pt x="1337358" y="4687267"/>
                  </a:lnTo>
                  <a:lnTo>
                    <a:pt x="1297867" y="4663283"/>
                  </a:lnTo>
                  <a:lnTo>
                    <a:pt x="1258858" y="4638959"/>
                  </a:lnTo>
                  <a:lnTo>
                    <a:pt x="1220335" y="4614296"/>
                  </a:lnTo>
                  <a:lnTo>
                    <a:pt x="1182303" y="4589298"/>
                  </a:lnTo>
                  <a:lnTo>
                    <a:pt x="1144769" y="4563970"/>
                  </a:lnTo>
                  <a:lnTo>
                    <a:pt x="1107737" y="4538314"/>
                  </a:lnTo>
                  <a:lnTo>
                    <a:pt x="1071212" y="4512334"/>
                  </a:lnTo>
                  <a:lnTo>
                    <a:pt x="1035201" y="4486034"/>
                  </a:lnTo>
                  <a:lnTo>
                    <a:pt x="999708" y="4459417"/>
                  </a:lnTo>
                  <a:lnTo>
                    <a:pt x="964738" y="4432486"/>
                  </a:lnTo>
                  <a:lnTo>
                    <a:pt x="930298" y="4405246"/>
                  </a:lnTo>
                  <a:lnTo>
                    <a:pt x="896392" y="4377700"/>
                  </a:lnTo>
                  <a:lnTo>
                    <a:pt x="863025" y="4349851"/>
                  </a:lnTo>
                  <a:lnTo>
                    <a:pt x="830204" y="4321703"/>
                  </a:lnTo>
                  <a:lnTo>
                    <a:pt x="797933" y="4293259"/>
                  </a:lnTo>
                  <a:lnTo>
                    <a:pt x="766217" y="4264523"/>
                  </a:lnTo>
                  <a:lnTo>
                    <a:pt x="735062" y="4235499"/>
                  </a:lnTo>
                  <a:lnTo>
                    <a:pt x="704474" y="4206190"/>
                  </a:lnTo>
                  <a:lnTo>
                    <a:pt x="674457" y="4176600"/>
                  </a:lnTo>
                  <a:lnTo>
                    <a:pt x="645017" y="4146732"/>
                  </a:lnTo>
                  <a:lnTo>
                    <a:pt x="616159" y="4116589"/>
                  </a:lnTo>
                  <a:lnTo>
                    <a:pt x="587889" y="4086176"/>
                  </a:lnTo>
                  <a:lnTo>
                    <a:pt x="560212" y="4055495"/>
                  </a:lnTo>
                  <a:lnTo>
                    <a:pt x="533133" y="4024551"/>
                  </a:lnTo>
                  <a:lnTo>
                    <a:pt x="506657" y="3993347"/>
                  </a:lnTo>
                  <a:lnTo>
                    <a:pt x="480790" y="3961886"/>
                  </a:lnTo>
                  <a:lnTo>
                    <a:pt x="455538" y="3930172"/>
                  </a:lnTo>
                  <a:lnTo>
                    <a:pt x="430905" y="3898209"/>
                  </a:lnTo>
                  <a:lnTo>
                    <a:pt x="406897" y="3866000"/>
                  </a:lnTo>
                  <a:lnTo>
                    <a:pt x="383519" y="3833549"/>
                  </a:lnTo>
                  <a:lnTo>
                    <a:pt x="360776" y="3800858"/>
                  </a:lnTo>
                  <a:lnTo>
                    <a:pt x="338674" y="3767933"/>
                  </a:lnTo>
                  <a:lnTo>
                    <a:pt x="317218" y="3734775"/>
                  </a:lnTo>
                  <a:lnTo>
                    <a:pt x="296414" y="3701390"/>
                  </a:lnTo>
                  <a:lnTo>
                    <a:pt x="276267" y="3667780"/>
                  </a:lnTo>
                  <a:lnTo>
                    <a:pt x="256781" y="3633948"/>
                  </a:lnTo>
                  <a:lnTo>
                    <a:pt x="237963" y="3599899"/>
                  </a:lnTo>
                  <a:lnTo>
                    <a:pt x="219818" y="3565637"/>
                  </a:lnTo>
                  <a:lnTo>
                    <a:pt x="202351" y="3531163"/>
                  </a:lnTo>
                  <a:lnTo>
                    <a:pt x="185567" y="3496483"/>
                  </a:lnTo>
                  <a:lnTo>
                    <a:pt x="169472" y="3461600"/>
                  </a:lnTo>
                  <a:lnTo>
                    <a:pt x="154071" y="3426516"/>
                  </a:lnTo>
                  <a:lnTo>
                    <a:pt x="139370" y="3391237"/>
                  </a:lnTo>
                  <a:lnTo>
                    <a:pt x="125373" y="3355764"/>
                  </a:lnTo>
                  <a:lnTo>
                    <a:pt x="99514" y="3284256"/>
                  </a:lnTo>
                  <a:lnTo>
                    <a:pt x="76538" y="3212019"/>
                  </a:lnTo>
                  <a:lnTo>
                    <a:pt x="56488" y="3139082"/>
                  </a:lnTo>
                  <a:lnTo>
                    <a:pt x="39405" y="3065473"/>
                  </a:lnTo>
                  <a:lnTo>
                    <a:pt x="25333" y="2991221"/>
                  </a:lnTo>
                  <a:lnTo>
                    <a:pt x="14313" y="2916354"/>
                  </a:lnTo>
                  <a:lnTo>
                    <a:pt x="6390" y="2840901"/>
                  </a:lnTo>
                  <a:lnTo>
                    <a:pt x="1604" y="2764890"/>
                  </a:lnTo>
                  <a:lnTo>
                    <a:pt x="402" y="2726684"/>
                  </a:lnTo>
                  <a:lnTo>
                    <a:pt x="0" y="2688349"/>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4" name="Google Shape;134;p7"/>
            <p:cNvPicPr preferRelativeResize="0"/>
            <p:nvPr/>
          </p:nvPicPr>
          <p:blipFill rotWithShape="1">
            <a:blip r:embed="rId5">
              <a:alphaModFix/>
            </a:blip>
            <a:srcRect b="0" l="0" r="0" t="0"/>
            <a:stretch/>
          </p:blipFill>
          <p:spPr>
            <a:xfrm>
              <a:off x="1139952" y="1773936"/>
              <a:ext cx="6861048" cy="4632960"/>
            </a:xfrm>
            <a:prstGeom prst="rect">
              <a:avLst/>
            </a:prstGeom>
            <a:noFill/>
            <a:ln>
              <a:noFill/>
            </a:ln>
          </p:spPr>
        </p:pic>
        <p:sp>
          <p:nvSpPr>
            <p:cNvPr id="135" name="Google Shape;135;p7"/>
            <p:cNvSpPr/>
            <p:nvPr/>
          </p:nvSpPr>
          <p:spPr>
            <a:xfrm>
              <a:off x="1142997" y="1775973"/>
              <a:ext cx="6858000" cy="4630420"/>
            </a:xfrm>
            <a:custGeom>
              <a:rect b="b" l="l" r="r" t="t"/>
              <a:pathLst>
                <a:path extrusionOk="0" h="4630420" w="6858000">
                  <a:moveTo>
                    <a:pt x="0" y="2314925"/>
                  </a:moveTo>
                  <a:lnTo>
                    <a:pt x="468" y="2276257"/>
                  </a:lnTo>
                  <a:lnTo>
                    <a:pt x="1869" y="2237743"/>
                  </a:lnTo>
                  <a:lnTo>
                    <a:pt x="4196" y="2199386"/>
                  </a:lnTo>
                  <a:lnTo>
                    <a:pt x="7441" y="2161193"/>
                  </a:lnTo>
                  <a:lnTo>
                    <a:pt x="11596" y="2123167"/>
                  </a:lnTo>
                  <a:lnTo>
                    <a:pt x="16655" y="2085315"/>
                  </a:lnTo>
                  <a:lnTo>
                    <a:pt x="22609" y="2047639"/>
                  </a:lnTo>
                  <a:lnTo>
                    <a:pt x="29453" y="2010147"/>
                  </a:lnTo>
                  <a:lnTo>
                    <a:pt x="45778" y="1935729"/>
                  </a:lnTo>
                  <a:lnTo>
                    <a:pt x="55245" y="1898814"/>
                  </a:lnTo>
                  <a:lnTo>
                    <a:pt x="65572" y="1862101"/>
                  </a:lnTo>
                  <a:lnTo>
                    <a:pt x="76751" y="1825595"/>
                  </a:lnTo>
                  <a:lnTo>
                    <a:pt x="88776" y="1789301"/>
                  </a:lnTo>
                  <a:lnTo>
                    <a:pt x="101638" y="1753224"/>
                  </a:lnTo>
                  <a:lnTo>
                    <a:pt x="115331" y="1717369"/>
                  </a:lnTo>
                  <a:lnTo>
                    <a:pt x="129847" y="1681740"/>
                  </a:lnTo>
                  <a:lnTo>
                    <a:pt x="145180" y="1646344"/>
                  </a:lnTo>
                  <a:lnTo>
                    <a:pt x="161322" y="1611183"/>
                  </a:lnTo>
                  <a:lnTo>
                    <a:pt x="178265" y="1576265"/>
                  </a:lnTo>
                  <a:lnTo>
                    <a:pt x="196002" y="1541593"/>
                  </a:lnTo>
                  <a:lnTo>
                    <a:pt x="214526" y="1507172"/>
                  </a:lnTo>
                  <a:lnTo>
                    <a:pt x="233831" y="1473008"/>
                  </a:lnTo>
                  <a:lnTo>
                    <a:pt x="253907" y="1439104"/>
                  </a:lnTo>
                  <a:lnTo>
                    <a:pt x="274749" y="1405467"/>
                  </a:lnTo>
                  <a:lnTo>
                    <a:pt x="296349" y="1372101"/>
                  </a:lnTo>
                  <a:lnTo>
                    <a:pt x="318699" y="1339010"/>
                  </a:lnTo>
                  <a:lnTo>
                    <a:pt x="341793" y="1306201"/>
                  </a:lnTo>
                  <a:lnTo>
                    <a:pt x="365623" y="1273677"/>
                  </a:lnTo>
                  <a:lnTo>
                    <a:pt x="390182" y="1241444"/>
                  </a:lnTo>
                  <a:lnTo>
                    <a:pt x="415462" y="1209506"/>
                  </a:lnTo>
                  <a:lnTo>
                    <a:pt x="441457" y="1177869"/>
                  </a:lnTo>
                  <a:lnTo>
                    <a:pt x="468159" y="1146537"/>
                  </a:lnTo>
                  <a:lnTo>
                    <a:pt x="495560" y="1115516"/>
                  </a:lnTo>
                  <a:lnTo>
                    <a:pt x="523654" y="1084810"/>
                  </a:lnTo>
                  <a:lnTo>
                    <a:pt x="552433" y="1054424"/>
                  </a:lnTo>
                  <a:lnTo>
                    <a:pt x="581890" y="1024362"/>
                  </a:lnTo>
                  <a:lnTo>
                    <a:pt x="612017" y="994631"/>
                  </a:lnTo>
                  <a:lnTo>
                    <a:pt x="642808" y="965235"/>
                  </a:lnTo>
                  <a:lnTo>
                    <a:pt x="674255" y="936178"/>
                  </a:lnTo>
                  <a:lnTo>
                    <a:pt x="706350" y="907466"/>
                  </a:lnTo>
                  <a:lnTo>
                    <a:pt x="739088" y="879104"/>
                  </a:lnTo>
                  <a:lnTo>
                    <a:pt x="772459" y="851096"/>
                  </a:lnTo>
                  <a:lnTo>
                    <a:pt x="806458" y="823448"/>
                  </a:lnTo>
                  <a:lnTo>
                    <a:pt x="841076" y="796164"/>
                  </a:lnTo>
                  <a:lnTo>
                    <a:pt x="876306" y="769249"/>
                  </a:lnTo>
                  <a:lnTo>
                    <a:pt x="912142" y="742708"/>
                  </a:lnTo>
                  <a:lnTo>
                    <a:pt x="948575" y="716546"/>
                  </a:lnTo>
                  <a:lnTo>
                    <a:pt x="985599" y="690769"/>
                  </a:lnTo>
                  <a:lnTo>
                    <a:pt x="1023207" y="665380"/>
                  </a:lnTo>
                  <a:lnTo>
                    <a:pt x="1061390" y="640385"/>
                  </a:lnTo>
                  <a:lnTo>
                    <a:pt x="1100142" y="615788"/>
                  </a:lnTo>
                  <a:lnTo>
                    <a:pt x="1139456" y="591596"/>
                  </a:lnTo>
                  <a:lnTo>
                    <a:pt x="1179324" y="567812"/>
                  </a:lnTo>
                  <a:lnTo>
                    <a:pt x="1219739" y="544441"/>
                  </a:lnTo>
                  <a:lnTo>
                    <a:pt x="1260693" y="521488"/>
                  </a:lnTo>
                  <a:lnTo>
                    <a:pt x="1302180" y="498959"/>
                  </a:lnTo>
                  <a:lnTo>
                    <a:pt x="1344192" y="476858"/>
                  </a:lnTo>
                  <a:lnTo>
                    <a:pt x="1386722" y="455190"/>
                  </a:lnTo>
                  <a:lnTo>
                    <a:pt x="1429762" y="433961"/>
                  </a:lnTo>
                  <a:lnTo>
                    <a:pt x="1473306" y="413174"/>
                  </a:lnTo>
                  <a:lnTo>
                    <a:pt x="1517345" y="392835"/>
                  </a:lnTo>
                  <a:lnTo>
                    <a:pt x="1561874" y="372948"/>
                  </a:lnTo>
                  <a:lnTo>
                    <a:pt x="1606883" y="353519"/>
                  </a:lnTo>
                  <a:lnTo>
                    <a:pt x="1652367" y="334553"/>
                  </a:lnTo>
                  <a:lnTo>
                    <a:pt x="1698318" y="316055"/>
                  </a:lnTo>
                  <a:lnTo>
                    <a:pt x="1744728" y="298028"/>
                  </a:lnTo>
                  <a:lnTo>
                    <a:pt x="1791591" y="280479"/>
                  </a:lnTo>
                  <a:lnTo>
                    <a:pt x="1838899" y="263412"/>
                  </a:lnTo>
                  <a:lnTo>
                    <a:pt x="1886645" y="246833"/>
                  </a:lnTo>
                  <a:lnTo>
                    <a:pt x="1934821" y="230745"/>
                  </a:lnTo>
                  <a:lnTo>
                    <a:pt x="1983420" y="215154"/>
                  </a:lnTo>
                  <a:lnTo>
                    <a:pt x="2032436" y="200066"/>
                  </a:lnTo>
                  <a:lnTo>
                    <a:pt x="2081860" y="185484"/>
                  </a:lnTo>
                  <a:lnTo>
                    <a:pt x="2131685" y="171413"/>
                  </a:lnTo>
                  <a:lnTo>
                    <a:pt x="2181905" y="157859"/>
                  </a:lnTo>
                  <a:lnTo>
                    <a:pt x="2232511" y="144827"/>
                  </a:lnTo>
                  <a:lnTo>
                    <a:pt x="2283497" y="132321"/>
                  </a:lnTo>
                  <a:lnTo>
                    <a:pt x="2334855" y="120347"/>
                  </a:lnTo>
                  <a:lnTo>
                    <a:pt x="2386579" y="108908"/>
                  </a:lnTo>
                  <a:lnTo>
                    <a:pt x="2438660" y="98011"/>
                  </a:lnTo>
                  <a:lnTo>
                    <a:pt x="2491091" y="87660"/>
                  </a:lnTo>
                  <a:lnTo>
                    <a:pt x="2543866" y="77860"/>
                  </a:lnTo>
                  <a:lnTo>
                    <a:pt x="2596977" y="68616"/>
                  </a:lnTo>
                  <a:lnTo>
                    <a:pt x="2650416" y="59932"/>
                  </a:lnTo>
                  <a:lnTo>
                    <a:pt x="2704177" y="51815"/>
                  </a:lnTo>
                  <a:lnTo>
                    <a:pt x="2758252" y="44268"/>
                  </a:lnTo>
                  <a:lnTo>
                    <a:pt x="2812633" y="37296"/>
                  </a:lnTo>
                  <a:lnTo>
                    <a:pt x="2867314" y="30905"/>
                  </a:lnTo>
                  <a:lnTo>
                    <a:pt x="2922288" y="25099"/>
                  </a:lnTo>
                  <a:lnTo>
                    <a:pt x="2977546" y="19884"/>
                  </a:lnTo>
                  <a:lnTo>
                    <a:pt x="3033083" y="15264"/>
                  </a:lnTo>
                  <a:lnTo>
                    <a:pt x="3088889" y="11243"/>
                  </a:lnTo>
                  <a:lnTo>
                    <a:pt x="3144959" y="7828"/>
                  </a:lnTo>
                  <a:lnTo>
                    <a:pt x="3201285" y="5023"/>
                  </a:lnTo>
                  <a:lnTo>
                    <a:pt x="3257859" y="2833"/>
                  </a:lnTo>
                  <a:lnTo>
                    <a:pt x="3314674" y="1262"/>
                  </a:lnTo>
                  <a:lnTo>
                    <a:pt x="3371724" y="316"/>
                  </a:lnTo>
                  <a:lnTo>
                    <a:pt x="3429001" y="0"/>
                  </a:lnTo>
                  <a:lnTo>
                    <a:pt x="3486277" y="316"/>
                  </a:lnTo>
                  <a:lnTo>
                    <a:pt x="3543327" y="1262"/>
                  </a:lnTo>
                  <a:lnTo>
                    <a:pt x="3600142" y="2833"/>
                  </a:lnTo>
                  <a:lnTo>
                    <a:pt x="3656717" y="5023"/>
                  </a:lnTo>
                  <a:lnTo>
                    <a:pt x="3713042" y="7828"/>
                  </a:lnTo>
                  <a:lnTo>
                    <a:pt x="3769112" y="11243"/>
                  </a:lnTo>
                  <a:lnTo>
                    <a:pt x="3824919" y="15264"/>
                  </a:lnTo>
                  <a:lnTo>
                    <a:pt x="3880455" y="19884"/>
                  </a:lnTo>
                  <a:lnTo>
                    <a:pt x="3935713" y="25099"/>
                  </a:lnTo>
                  <a:lnTo>
                    <a:pt x="3990687" y="30905"/>
                  </a:lnTo>
                  <a:lnTo>
                    <a:pt x="4045368" y="37296"/>
                  </a:lnTo>
                  <a:lnTo>
                    <a:pt x="4099749" y="44268"/>
                  </a:lnTo>
                  <a:lnTo>
                    <a:pt x="4153824" y="51815"/>
                  </a:lnTo>
                  <a:lnTo>
                    <a:pt x="4207585" y="59932"/>
                  </a:lnTo>
                  <a:lnTo>
                    <a:pt x="4261024" y="68616"/>
                  </a:lnTo>
                  <a:lnTo>
                    <a:pt x="4314135" y="77860"/>
                  </a:lnTo>
                  <a:lnTo>
                    <a:pt x="4366910" y="87660"/>
                  </a:lnTo>
                  <a:lnTo>
                    <a:pt x="4419341" y="98011"/>
                  </a:lnTo>
                  <a:lnTo>
                    <a:pt x="4471422" y="108908"/>
                  </a:lnTo>
                  <a:lnTo>
                    <a:pt x="4523146" y="120347"/>
                  </a:lnTo>
                  <a:lnTo>
                    <a:pt x="4574504" y="132321"/>
                  </a:lnTo>
                  <a:lnTo>
                    <a:pt x="4625490" y="144827"/>
                  </a:lnTo>
                  <a:lnTo>
                    <a:pt x="4676097" y="157859"/>
                  </a:lnTo>
                  <a:lnTo>
                    <a:pt x="4726316" y="171413"/>
                  </a:lnTo>
                  <a:lnTo>
                    <a:pt x="4776142" y="185484"/>
                  </a:lnTo>
                  <a:lnTo>
                    <a:pt x="4825566" y="200066"/>
                  </a:lnTo>
                  <a:lnTo>
                    <a:pt x="4874581" y="215154"/>
                  </a:lnTo>
                  <a:lnTo>
                    <a:pt x="4923180" y="230745"/>
                  </a:lnTo>
                  <a:lnTo>
                    <a:pt x="4971356" y="246833"/>
                  </a:lnTo>
                  <a:lnTo>
                    <a:pt x="5019102" y="263412"/>
                  </a:lnTo>
                  <a:lnTo>
                    <a:pt x="5066410" y="280479"/>
                  </a:lnTo>
                  <a:lnTo>
                    <a:pt x="5113273" y="298028"/>
                  </a:lnTo>
                  <a:lnTo>
                    <a:pt x="5159683" y="316055"/>
                  </a:lnTo>
                  <a:lnTo>
                    <a:pt x="5205634" y="334553"/>
                  </a:lnTo>
                  <a:lnTo>
                    <a:pt x="5251118" y="353519"/>
                  </a:lnTo>
                  <a:lnTo>
                    <a:pt x="5296128" y="372948"/>
                  </a:lnTo>
                  <a:lnTo>
                    <a:pt x="5340656" y="392835"/>
                  </a:lnTo>
                  <a:lnTo>
                    <a:pt x="5384695" y="413174"/>
                  </a:lnTo>
                  <a:lnTo>
                    <a:pt x="5428239" y="433961"/>
                  </a:lnTo>
                  <a:lnTo>
                    <a:pt x="5471279" y="455190"/>
                  </a:lnTo>
                  <a:lnTo>
                    <a:pt x="5513809" y="476858"/>
                  </a:lnTo>
                  <a:lnTo>
                    <a:pt x="5555821" y="498959"/>
                  </a:lnTo>
                  <a:lnTo>
                    <a:pt x="5597308" y="521488"/>
                  </a:lnTo>
                  <a:lnTo>
                    <a:pt x="5638262" y="544441"/>
                  </a:lnTo>
                  <a:lnTo>
                    <a:pt x="5678677" y="567812"/>
                  </a:lnTo>
                  <a:lnTo>
                    <a:pt x="5718545" y="591596"/>
                  </a:lnTo>
                  <a:lnTo>
                    <a:pt x="5757859" y="615788"/>
                  </a:lnTo>
                  <a:lnTo>
                    <a:pt x="5796611" y="640385"/>
                  </a:lnTo>
                  <a:lnTo>
                    <a:pt x="5834794" y="665380"/>
                  </a:lnTo>
                  <a:lnTo>
                    <a:pt x="5872402" y="690769"/>
                  </a:lnTo>
                  <a:lnTo>
                    <a:pt x="5909426" y="716546"/>
                  </a:lnTo>
                  <a:lnTo>
                    <a:pt x="5945859" y="742708"/>
                  </a:lnTo>
                  <a:lnTo>
                    <a:pt x="5981695" y="769249"/>
                  </a:lnTo>
                  <a:lnTo>
                    <a:pt x="6016925" y="796164"/>
                  </a:lnTo>
                  <a:lnTo>
                    <a:pt x="6051544" y="823448"/>
                  </a:lnTo>
                  <a:lnTo>
                    <a:pt x="6085542" y="851096"/>
                  </a:lnTo>
                  <a:lnTo>
                    <a:pt x="6118913" y="879104"/>
                  </a:lnTo>
                  <a:lnTo>
                    <a:pt x="6151651" y="907466"/>
                  </a:lnTo>
                  <a:lnTo>
                    <a:pt x="6183746" y="936178"/>
                  </a:lnTo>
                  <a:lnTo>
                    <a:pt x="6215193" y="965235"/>
                  </a:lnTo>
                  <a:lnTo>
                    <a:pt x="6245984" y="994631"/>
                  </a:lnTo>
                  <a:lnTo>
                    <a:pt x="6276111" y="1024362"/>
                  </a:lnTo>
                  <a:lnTo>
                    <a:pt x="6305568" y="1054424"/>
                  </a:lnTo>
                  <a:lnTo>
                    <a:pt x="6334347" y="1084810"/>
                  </a:lnTo>
                  <a:lnTo>
                    <a:pt x="6362441" y="1115516"/>
                  </a:lnTo>
                  <a:lnTo>
                    <a:pt x="6389842" y="1146537"/>
                  </a:lnTo>
                  <a:lnTo>
                    <a:pt x="6416544" y="1177869"/>
                  </a:lnTo>
                  <a:lnTo>
                    <a:pt x="6442539" y="1209506"/>
                  </a:lnTo>
                  <a:lnTo>
                    <a:pt x="6467819" y="1241444"/>
                  </a:lnTo>
                  <a:lnTo>
                    <a:pt x="6492378" y="1273677"/>
                  </a:lnTo>
                  <a:lnTo>
                    <a:pt x="6516208" y="1306201"/>
                  </a:lnTo>
                  <a:lnTo>
                    <a:pt x="6539302" y="1339010"/>
                  </a:lnTo>
                  <a:lnTo>
                    <a:pt x="6561652" y="1372101"/>
                  </a:lnTo>
                  <a:lnTo>
                    <a:pt x="6583252" y="1405467"/>
                  </a:lnTo>
                  <a:lnTo>
                    <a:pt x="6604094" y="1439104"/>
                  </a:lnTo>
                  <a:lnTo>
                    <a:pt x="6624170" y="1473008"/>
                  </a:lnTo>
                  <a:lnTo>
                    <a:pt x="6643475" y="1507172"/>
                  </a:lnTo>
                  <a:lnTo>
                    <a:pt x="6661999" y="1541593"/>
                  </a:lnTo>
                  <a:lnTo>
                    <a:pt x="6679736" y="1576265"/>
                  </a:lnTo>
                  <a:lnTo>
                    <a:pt x="6696680" y="1611183"/>
                  </a:lnTo>
                  <a:lnTo>
                    <a:pt x="6712821" y="1646344"/>
                  </a:lnTo>
                  <a:lnTo>
                    <a:pt x="6728154" y="1681740"/>
                  </a:lnTo>
                  <a:lnTo>
                    <a:pt x="6742670" y="1717369"/>
                  </a:lnTo>
                  <a:lnTo>
                    <a:pt x="6756363" y="1753224"/>
                  </a:lnTo>
                  <a:lnTo>
                    <a:pt x="6769226" y="1789301"/>
                  </a:lnTo>
                  <a:lnTo>
                    <a:pt x="6781250" y="1825595"/>
                  </a:lnTo>
                  <a:lnTo>
                    <a:pt x="6792429" y="1862101"/>
                  </a:lnTo>
                  <a:lnTo>
                    <a:pt x="6802756" y="1898814"/>
                  </a:lnTo>
                  <a:lnTo>
                    <a:pt x="6812223" y="1935729"/>
                  </a:lnTo>
                  <a:lnTo>
                    <a:pt x="6828548" y="2010147"/>
                  </a:lnTo>
                  <a:lnTo>
                    <a:pt x="6835392" y="2047639"/>
                  </a:lnTo>
                  <a:lnTo>
                    <a:pt x="6841347" y="2085315"/>
                  </a:lnTo>
                  <a:lnTo>
                    <a:pt x="6846405" y="2123167"/>
                  </a:lnTo>
                  <a:lnTo>
                    <a:pt x="6850561" y="2161193"/>
                  </a:lnTo>
                  <a:lnTo>
                    <a:pt x="6853805" y="2199386"/>
                  </a:lnTo>
                  <a:lnTo>
                    <a:pt x="6856132" y="2237743"/>
                  </a:lnTo>
                  <a:lnTo>
                    <a:pt x="6857533" y="2276257"/>
                  </a:lnTo>
                  <a:lnTo>
                    <a:pt x="6858002" y="2314925"/>
                  </a:lnTo>
                  <a:lnTo>
                    <a:pt x="6857533" y="2353592"/>
                  </a:lnTo>
                  <a:lnTo>
                    <a:pt x="6856132" y="2392106"/>
                  </a:lnTo>
                  <a:lnTo>
                    <a:pt x="6853805" y="2430463"/>
                  </a:lnTo>
                  <a:lnTo>
                    <a:pt x="6850561" y="2468656"/>
                  </a:lnTo>
                  <a:lnTo>
                    <a:pt x="6846405" y="2506682"/>
                  </a:lnTo>
                  <a:lnTo>
                    <a:pt x="6841347" y="2544534"/>
                  </a:lnTo>
                  <a:lnTo>
                    <a:pt x="6835392" y="2582210"/>
                  </a:lnTo>
                  <a:lnTo>
                    <a:pt x="6828548" y="2619702"/>
                  </a:lnTo>
                  <a:lnTo>
                    <a:pt x="6812223" y="2694120"/>
                  </a:lnTo>
                  <a:lnTo>
                    <a:pt x="6802756" y="2731035"/>
                  </a:lnTo>
                  <a:lnTo>
                    <a:pt x="6792429" y="2767748"/>
                  </a:lnTo>
                  <a:lnTo>
                    <a:pt x="6781250" y="2804254"/>
                  </a:lnTo>
                  <a:lnTo>
                    <a:pt x="6769226" y="2840548"/>
                  </a:lnTo>
                  <a:lnTo>
                    <a:pt x="6756363" y="2876625"/>
                  </a:lnTo>
                  <a:lnTo>
                    <a:pt x="6742670" y="2912481"/>
                  </a:lnTo>
                  <a:lnTo>
                    <a:pt x="6728154" y="2948109"/>
                  </a:lnTo>
                  <a:lnTo>
                    <a:pt x="6712821" y="2983506"/>
                  </a:lnTo>
                  <a:lnTo>
                    <a:pt x="6696680" y="3018666"/>
                  </a:lnTo>
                  <a:lnTo>
                    <a:pt x="6679736" y="3053584"/>
                  </a:lnTo>
                  <a:lnTo>
                    <a:pt x="6661999" y="3088256"/>
                  </a:lnTo>
                  <a:lnTo>
                    <a:pt x="6643475" y="3122677"/>
                  </a:lnTo>
                  <a:lnTo>
                    <a:pt x="6624170" y="3156841"/>
                  </a:lnTo>
                  <a:lnTo>
                    <a:pt x="6604094" y="3190745"/>
                  </a:lnTo>
                  <a:lnTo>
                    <a:pt x="6583252" y="3224382"/>
                  </a:lnTo>
                  <a:lnTo>
                    <a:pt x="6561652" y="3257748"/>
                  </a:lnTo>
                  <a:lnTo>
                    <a:pt x="6539302" y="3290839"/>
                  </a:lnTo>
                  <a:lnTo>
                    <a:pt x="6516208" y="3323648"/>
                  </a:lnTo>
                  <a:lnTo>
                    <a:pt x="6492378" y="3356172"/>
                  </a:lnTo>
                  <a:lnTo>
                    <a:pt x="6467819" y="3388405"/>
                  </a:lnTo>
                  <a:lnTo>
                    <a:pt x="6442539" y="3420343"/>
                  </a:lnTo>
                  <a:lnTo>
                    <a:pt x="6416544" y="3451980"/>
                  </a:lnTo>
                  <a:lnTo>
                    <a:pt x="6389842" y="3483312"/>
                  </a:lnTo>
                  <a:lnTo>
                    <a:pt x="6362441" y="3514333"/>
                  </a:lnTo>
                  <a:lnTo>
                    <a:pt x="6334347" y="3545039"/>
                  </a:lnTo>
                  <a:lnTo>
                    <a:pt x="6305568" y="3575426"/>
                  </a:lnTo>
                  <a:lnTo>
                    <a:pt x="6276111" y="3605487"/>
                  </a:lnTo>
                  <a:lnTo>
                    <a:pt x="6245984" y="3635218"/>
                  </a:lnTo>
                  <a:lnTo>
                    <a:pt x="6215193" y="3664614"/>
                  </a:lnTo>
                  <a:lnTo>
                    <a:pt x="6183746" y="3693671"/>
                  </a:lnTo>
                  <a:lnTo>
                    <a:pt x="6151651" y="3722383"/>
                  </a:lnTo>
                  <a:lnTo>
                    <a:pt x="6118913" y="3750745"/>
                  </a:lnTo>
                  <a:lnTo>
                    <a:pt x="6085542" y="3778753"/>
                  </a:lnTo>
                  <a:lnTo>
                    <a:pt x="6051544" y="3806401"/>
                  </a:lnTo>
                  <a:lnTo>
                    <a:pt x="6016925" y="3833685"/>
                  </a:lnTo>
                  <a:lnTo>
                    <a:pt x="5981695" y="3860600"/>
                  </a:lnTo>
                  <a:lnTo>
                    <a:pt x="5945859" y="3887141"/>
                  </a:lnTo>
                  <a:lnTo>
                    <a:pt x="5909426" y="3913303"/>
                  </a:lnTo>
                  <a:lnTo>
                    <a:pt x="5872402" y="3939080"/>
                  </a:lnTo>
                  <a:lnTo>
                    <a:pt x="5834794" y="3964469"/>
                  </a:lnTo>
                  <a:lnTo>
                    <a:pt x="5796611" y="3989464"/>
                  </a:lnTo>
                  <a:lnTo>
                    <a:pt x="5757859" y="4014061"/>
                  </a:lnTo>
                  <a:lnTo>
                    <a:pt x="5718545" y="4038253"/>
                  </a:lnTo>
                  <a:lnTo>
                    <a:pt x="5678677" y="4062038"/>
                  </a:lnTo>
                  <a:lnTo>
                    <a:pt x="5638262" y="4085408"/>
                  </a:lnTo>
                  <a:lnTo>
                    <a:pt x="5597308" y="4108361"/>
                  </a:lnTo>
                  <a:lnTo>
                    <a:pt x="5555821" y="4130890"/>
                  </a:lnTo>
                  <a:lnTo>
                    <a:pt x="5513809" y="4152991"/>
                  </a:lnTo>
                  <a:lnTo>
                    <a:pt x="5471279" y="4174659"/>
                  </a:lnTo>
                  <a:lnTo>
                    <a:pt x="5428239" y="4195888"/>
                  </a:lnTo>
                  <a:lnTo>
                    <a:pt x="5384695" y="4216675"/>
                  </a:lnTo>
                  <a:lnTo>
                    <a:pt x="5340656" y="4237015"/>
                  </a:lnTo>
                  <a:lnTo>
                    <a:pt x="5296128" y="4256901"/>
                  </a:lnTo>
                  <a:lnTo>
                    <a:pt x="5251118" y="4276330"/>
                  </a:lnTo>
                  <a:lnTo>
                    <a:pt x="5205634" y="4295296"/>
                  </a:lnTo>
                  <a:lnTo>
                    <a:pt x="5159683" y="4313794"/>
                  </a:lnTo>
                  <a:lnTo>
                    <a:pt x="5113273" y="4331821"/>
                  </a:lnTo>
                  <a:lnTo>
                    <a:pt x="5066410" y="4349370"/>
                  </a:lnTo>
                  <a:lnTo>
                    <a:pt x="5019102" y="4366437"/>
                  </a:lnTo>
                  <a:lnTo>
                    <a:pt x="4971356" y="4383016"/>
                  </a:lnTo>
                  <a:lnTo>
                    <a:pt x="4923180" y="4399104"/>
                  </a:lnTo>
                  <a:lnTo>
                    <a:pt x="4874581" y="4414695"/>
                  </a:lnTo>
                  <a:lnTo>
                    <a:pt x="4825566" y="4429783"/>
                  </a:lnTo>
                  <a:lnTo>
                    <a:pt x="4776142" y="4444366"/>
                  </a:lnTo>
                  <a:lnTo>
                    <a:pt x="4726316" y="4458436"/>
                  </a:lnTo>
                  <a:lnTo>
                    <a:pt x="4676097" y="4471990"/>
                  </a:lnTo>
                  <a:lnTo>
                    <a:pt x="4625490" y="4485022"/>
                  </a:lnTo>
                  <a:lnTo>
                    <a:pt x="4574504" y="4497528"/>
                  </a:lnTo>
                  <a:lnTo>
                    <a:pt x="4523146" y="4509502"/>
                  </a:lnTo>
                  <a:lnTo>
                    <a:pt x="4471422" y="4520941"/>
                  </a:lnTo>
                  <a:lnTo>
                    <a:pt x="4419341" y="4531838"/>
                  </a:lnTo>
                  <a:lnTo>
                    <a:pt x="4366910" y="4542189"/>
                  </a:lnTo>
                  <a:lnTo>
                    <a:pt x="4314135" y="4551989"/>
                  </a:lnTo>
                  <a:lnTo>
                    <a:pt x="4261024" y="4561233"/>
                  </a:lnTo>
                  <a:lnTo>
                    <a:pt x="4207585" y="4569917"/>
                  </a:lnTo>
                  <a:lnTo>
                    <a:pt x="4153824" y="4578034"/>
                  </a:lnTo>
                  <a:lnTo>
                    <a:pt x="4099749" y="4585581"/>
                  </a:lnTo>
                  <a:lnTo>
                    <a:pt x="4045368" y="4592553"/>
                  </a:lnTo>
                  <a:lnTo>
                    <a:pt x="3990687" y="4598944"/>
                  </a:lnTo>
                  <a:lnTo>
                    <a:pt x="3935713" y="4604750"/>
                  </a:lnTo>
                  <a:lnTo>
                    <a:pt x="3880455" y="4609965"/>
                  </a:lnTo>
                  <a:lnTo>
                    <a:pt x="3824919" y="4614586"/>
                  </a:lnTo>
                  <a:lnTo>
                    <a:pt x="3769112" y="4618606"/>
                  </a:lnTo>
                  <a:lnTo>
                    <a:pt x="3713042" y="4622021"/>
                  </a:lnTo>
                  <a:lnTo>
                    <a:pt x="3656717" y="4624826"/>
                  </a:lnTo>
                  <a:lnTo>
                    <a:pt x="3600142" y="4627017"/>
                  </a:lnTo>
                  <a:lnTo>
                    <a:pt x="3543327" y="4628587"/>
                  </a:lnTo>
                  <a:lnTo>
                    <a:pt x="3486277" y="4629533"/>
                  </a:lnTo>
                  <a:lnTo>
                    <a:pt x="3429001" y="4629850"/>
                  </a:lnTo>
                  <a:lnTo>
                    <a:pt x="3371724" y="4629533"/>
                  </a:lnTo>
                  <a:lnTo>
                    <a:pt x="3314674" y="4628587"/>
                  </a:lnTo>
                  <a:lnTo>
                    <a:pt x="3257859" y="4627017"/>
                  </a:lnTo>
                  <a:lnTo>
                    <a:pt x="3201285" y="4624826"/>
                  </a:lnTo>
                  <a:lnTo>
                    <a:pt x="3144959" y="4622021"/>
                  </a:lnTo>
                  <a:lnTo>
                    <a:pt x="3088889" y="4618606"/>
                  </a:lnTo>
                  <a:lnTo>
                    <a:pt x="3033083" y="4614586"/>
                  </a:lnTo>
                  <a:lnTo>
                    <a:pt x="2977546" y="4609965"/>
                  </a:lnTo>
                  <a:lnTo>
                    <a:pt x="2922288" y="4604750"/>
                  </a:lnTo>
                  <a:lnTo>
                    <a:pt x="2867314" y="4598944"/>
                  </a:lnTo>
                  <a:lnTo>
                    <a:pt x="2812633" y="4592553"/>
                  </a:lnTo>
                  <a:lnTo>
                    <a:pt x="2758252" y="4585581"/>
                  </a:lnTo>
                  <a:lnTo>
                    <a:pt x="2704177" y="4578034"/>
                  </a:lnTo>
                  <a:lnTo>
                    <a:pt x="2650416" y="4569917"/>
                  </a:lnTo>
                  <a:lnTo>
                    <a:pt x="2596977" y="4561233"/>
                  </a:lnTo>
                  <a:lnTo>
                    <a:pt x="2543866" y="4551989"/>
                  </a:lnTo>
                  <a:lnTo>
                    <a:pt x="2491091" y="4542189"/>
                  </a:lnTo>
                  <a:lnTo>
                    <a:pt x="2438660" y="4531838"/>
                  </a:lnTo>
                  <a:lnTo>
                    <a:pt x="2386579" y="4520941"/>
                  </a:lnTo>
                  <a:lnTo>
                    <a:pt x="2334855" y="4509502"/>
                  </a:lnTo>
                  <a:lnTo>
                    <a:pt x="2283497" y="4497528"/>
                  </a:lnTo>
                  <a:lnTo>
                    <a:pt x="2232511" y="4485022"/>
                  </a:lnTo>
                  <a:lnTo>
                    <a:pt x="2181905" y="4471990"/>
                  </a:lnTo>
                  <a:lnTo>
                    <a:pt x="2131685" y="4458436"/>
                  </a:lnTo>
                  <a:lnTo>
                    <a:pt x="2081860" y="4444366"/>
                  </a:lnTo>
                  <a:lnTo>
                    <a:pt x="2032436" y="4429783"/>
                  </a:lnTo>
                  <a:lnTo>
                    <a:pt x="1983420" y="4414695"/>
                  </a:lnTo>
                  <a:lnTo>
                    <a:pt x="1934821" y="4399104"/>
                  </a:lnTo>
                  <a:lnTo>
                    <a:pt x="1886645" y="4383016"/>
                  </a:lnTo>
                  <a:lnTo>
                    <a:pt x="1838899" y="4366437"/>
                  </a:lnTo>
                  <a:lnTo>
                    <a:pt x="1791591" y="4349370"/>
                  </a:lnTo>
                  <a:lnTo>
                    <a:pt x="1744728" y="4331821"/>
                  </a:lnTo>
                  <a:lnTo>
                    <a:pt x="1698318" y="4313794"/>
                  </a:lnTo>
                  <a:lnTo>
                    <a:pt x="1652367" y="4295296"/>
                  </a:lnTo>
                  <a:lnTo>
                    <a:pt x="1606883" y="4276330"/>
                  </a:lnTo>
                  <a:lnTo>
                    <a:pt x="1561874" y="4256901"/>
                  </a:lnTo>
                  <a:lnTo>
                    <a:pt x="1517345" y="4237015"/>
                  </a:lnTo>
                  <a:lnTo>
                    <a:pt x="1473306" y="4216675"/>
                  </a:lnTo>
                  <a:lnTo>
                    <a:pt x="1429762" y="4195888"/>
                  </a:lnTo>
                  <a:lnTo>
                    <a:pt x="1386722" y="4174659"/>
                  </a:lnTo>
                  <a:lnTo>
                    <a:pt x="1344192" y="4152991"/>
                  </a:lnTo>
                  <a:lnTo>
                    <a:pt x="1302180" y="4130890"/>
                  </a:lnTo>
                  <a:lnTo>
                    <a:pt x="1260693" y="4108361"/>
                  </a:lnTo>
                  <a:lnTo>
                    <a:pt x="1219739" y="4085408"/>
                  </a:lnTo>
                  <a:lnTo>
                    <a:pt x="1179324" y="4062038"/>
                  </a:lnTo>
                  <a:lnTo>
                    <a:pt x="1139456" y="4038253"/>
                  </a:lnTo>
                  <a:lnTo>
                    <a:pt x="1100142" y="4014061"/>
                  </a:lnTo>
                  <a:lnTo>
                    <a:pt x="1061390" y="3989464"/>
                  </a:lnTo>
                  <a:lnTo>
                    <a:pt x="1023207" y="3964469"/>
                  </a:lnTo>
                  <a:lnTo>
                    <a:pt x="985599" y="3939080"/>
                  </a:lnTo>
                  <a:lnTo>
                    <a:pt x="948575" y="3913303"/>
                  </a:lnTo>
                  <a:lnTo>
                    <a:pt x="912142" y="3887141"/>
                  </a:lnTo>
                  <a:lnTo>
                    <a:pt x="876306" y="3860600"/>
                  </a:lnTo>
                  <a:lnTo>
                    <a:pt x="841076" y="3833685"/>
                  </a:lnTo>
                  <a:lnTo>
                    <a:pt x="806458" y="3806401"/>
                  </a:lnTo>
                  <a:lnTo>
                    <a:pt x="772459" y="3778753"/>
                  </a:lnTo>
                  <a:lnTo>
                    <a:pt x="739088" y="3750745"/>
                  </a:lnTo>
                  <a:lnTo>
                    <a:pt x="706350" y="3722383"/>
                  </a:lnTo>
                  <a:lnTo>
                    <a:pt x="674255" y="3693671"/>
                  </a:lnTo>
                  <a:lnTo>
                    <a:pt x="642808" y="3664614"/>
                  </a:lnTo>
                  <a:lnTo>
                    <a:pt x="612017" y="3635218"/>
                  </a:lnTo>
                  <a:lnTo>
                    <a:pt x="581890" y="3605487"/>
                  </a:lnTo>
                  <a:lnTo>
                    <a:pt x="552433" y="3575426"/>
                  </a:lnTo>
                  <a:lnTo>
                    <a:pt x="523654" y="3545039"/>
                  </a:lnTo>
                  <a:lnTo>
                    <a:pt x="495560" y="3514333"/>
                  </a:lnTo>
                  <a:lnTo>
                    <a:pt x="468159" y="3483312"/>
                  </a:lnTo>
                  <a:lnTo>
                    <a:pt x="441457" y="3451980"/>
                  </a:lnTo>
                  <a:lnTo>
                    <a:pt x="415462" y="3420343"/>
                  </a:lnTo>
                  <a:lnTo>
                    <a:pt x="390182" y="3388405"/>
                  </a:lnTo>
                  <a:lnTo>
                    <a:pt x="365623" y="3356172"/>
                  </a:lnTo>
                  <a:lnTo>
                    <a:pt x="341793" y="3323648"/>
                  </a:lnTo>
                  <a:lnTo>
                    <a:pt x="318699" y="3290839"/>
                  </a:lnTo>
                  <a:lnTo>
                    <a:pt x="296349" y="3257748"/>
                  </a:lnTo>
                  <a:lnTo>
                    <a:pt x="274749" y="3224382"/>
                  </a:lnTo>
                  <a:lnTo>
                    <a:pt x="253907" y="3190745"/>
                  </a:lnTo>
                  <a:lnTo>
                    <a:pt x="233831" y="3156841"/>
                  </a:lnTo>
                  <a:lnTo>
                    <a:pt x="214526" y="3122677"/>
                  </a:lnTo>
                  <a:lnTo>
                    <a:pt x="196002" y="3088256"/>
                  </a:lnTo>
                  <a:lnTo>
                    <a:pt x="178265" y="3053584"/>
                  </a:lnTo>
                  <a:lnTo>
                    <a:pt x="161322" y="3018666"/>
                  </a:lnTo>
                  <a:lnTo>
                    <a:pt x="145180" y="2983506"/>
                  </a:lnTo>
                  <a:lnTo>
                    <a:pt x="129847" y="2948109"/>
                  </a:lnTo>
                  <a:lnTo>
                    <a:pt x="115331" y="2912481"/>
                  </a:lnTo>
                  <a:lnTo>
                    <a:pt x="101638" y="2876625"/>
                  </a:lnTo>
                  <a:lnTo>
                    <a:pt x="88776" y="2840548"/>
                  </a:lnTo>
                  <a:lnTo>
                    <a:pt x="76751" y="2804254"/>
                  </a:lnTo>
                  <a:lnTo>
                    <a:pt x="65572" y="2767748"/>
                  </a:lnTo>
                  <a:lnTo>
                    <a:pt x="55245" y="2731035"/>
                  </a:lnTo>
                  <a:lnTo>
                    <a:pt x="45778" y="2694120"/>
                  </a:lnTo>
                  <a:lnTo>
                    <a:pt x="29453" y="2619702"/>
                  </a:lnTo>
                  <a:lnTo>
                    <a:pt x="22609" y="2582210"/>
                  </a:lnTo>
                  <a:lnTo>
                    <a:pt x="16655" y="2544534"/>
                  </a:lnTo>
                  <a:lnTo>
                    <a:pt x="11596" y="2506682"/>
                  </a:lnTo>
                  <a:lnTo>
                    <a:pt x="7441" y="2468656"/>
                  </a:lnTo>
                  <a:lnTo>
                    <a:pt x="4196" y="2430463"/>
                  </a:lnTo>
                  <a:lnTo>
                    <a:pt x="1869" y="2392106"/>
                  </a:lnTo>
                  <a:lnTo>
                    <a:pt x="468" y="2353592"/>
                  </a:lnTo>
                  <a:lnTo>
                    <a:pt x="0" y="2314925"/>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6" name="Google Shape;136;p7"/>
            <p:cNvPicPr preferRelativeResize="0"/>
            <p:nvPr/>
          </p:nvPicPr>
          <p:blipFill rotWithShape="1">
            <a:blip r:embed="rId6">
              <a:alphaModFix/>
            </a:blip>
            <a:srcRect b="0" l="0" r="0" t="0"/>
            <a:stretch/>
          </p:blipFill>
          <p:spPr>
            <a:xfrm>
              <a:off x="1722119" y="2407919"/>
              <a:ext cx="5699759" cy="3849624"/>
            </a:xfrm>
            <a:prstGeom prst="rect">
              <a:avLst/>
            </a:prstGeom>
            <a:noFill/>
            <a:ln>
              <a:noFill/>
            </a:ln>
          </p:spPr>
        </p:pic>
        <p:sp>
          <p:nvSpPr>
            <p:cNvPr id="137" name="Google Shape;137;p7"/>
            <p:cNvSpPr/>
            <p:nvPr/>
          </p:nvSpPr>
          <p:spPr>
            <a:xfrm>
              <a:off x="1723824" y="2408946"/>
              <a:ext cx="5696585" cy="3846195"/>
            </a:xfrm>
            <a:custGeom>
              <a:rect b="b" l="l" r="r" t="t"/>
              <a:pathLst>
                <a:path extrusionOk="0" h="3846195" w="5696584">
                  <a:moveTo>
                    <a:pt x="0" y="1922808"/>
                  </a:moveTo>
                  <a:lnTo>
                    <a:pt x="567" y="1884047"/>
                  </a:lnTo>
                  <a:lnTo>
                    <a:pt x="2261" y="1845473"/>
                  </a:lnTo>
                  <a:lnTo>
                    <a:pt x="5072" y="1807093"/>
                  </a:lnTo>
                  <a:lnTo>
                    <a:pt x="8989" y="1768914"/>
                  </a:lnTo>
                  <a:lnTo>
                    <a:pt x="14001" y="1730943"/>
                  </a:lnTo>
                  <a:lnTo>
                    <a:pt x="20098" y="1693187"/>
                  </a:lnTo>
                  <a:lnTo>
                    <a:pt x="27269" y="1655654"/>
                  </a:lnTo>
                  <a:lnTo>
                    <a:pt x="35504" y="1618351"/>
                  </a:lnTo>
                  <a:lnTo>
                    <a:pt x="44791" y="1581284"/>
                  </a:lnTo>
                  <a:lnTo>
                    <a:pt x="55120" y="1544461"/>
                  </a:lnTo>
                  <a:lnTo>
                    <a:pt x="66481" y="1507890"/>
                  </a:lnTo>
                  <a:lnTo>
                    <a:pt x="78863" y="1471577"/>
                  </a:lnTo>
                  <a:lnTo>
                    <a:pt x="92255" y="1435530"/>
                  </a:lnTo>
                  <a:lnTo>
                    <a:pt x="106647" y="1399755"/>
                  </a:lnTo>
                  <a:lnTo>
                    <a:pt x="122027" y="1364260"/>
                  </a:lnTo>
                  <a:lnTo>
                    <a:pt x="138386" y="1329053"/>
                  </a:lnTo>
                  <a:lnTo>
                    <a:pt x="155713" y="1294139"/>
                  </a:lnTo>
                  <a:lnTo>
                    <a:pt x="173997" y="1259527"/>
                  </a:lnTo>
                  <a:lnTo>
                    <a:pt x="193227" y="1225224"/>
                  </a:lnTo>
                  <a:lnTo>
                    <a:pt x="213393" y="1191237"/>
                  </a:lnTo>
                  <a:lnTo>
                    <a:pt x="234484" y="1157573"/>
                  </a:lnTo>
                  <a:lnTo>
                    <a:pt x="256489" y="1124238"/>
                  </a:lnTo>
                  <a:lnTo>
                    <a:pt x="279399" y="1091242"/>
                  </a:lnTo>
                  <a:lnTo>
                    <a:pt x="303202" y="1058589"/>
                  </a:lnTo>
                  <a:lnTo>
                    <a:pt x="327887" y="1026289"/>
                  </a:lnTo>
                  <a:lnTo>
                    <a:pt x="353444" y="994348"/>
                  </a:lnTo>
                  <a:lnTo>
                    <a:pt x="379863" y="962772"/>
                  </a:lnTo>
                  <a:lnTo>
                    <a:pt x="407132" y="931570"/>
                  </a:lnTo>
                  <a:lnTo>
                    <a:pt x="435242" y="900748"/>
                  </a:lnTo>
                  <a:lnTo>
                    <a:pt x="464181" y="870314"/>
                  </a:lnTo>
                  <a:lnTo>
                    <a:pt x="493939" y="840275"/>
                  </a:lnTo>
                  <a:lnTo>
                    <a:pt x="524504" y="810638"/>
                  </a:lnTo>
                  <a:lnTo>
                    <a:pt x="555868" y="781410"/>
                  </a:lnTo>
                  <a:lnTo>
                    <a:pt x="588018" y="752598"/>
                  </a:lnTo>
                  <a:lnTo>
                    <a:pt x="620945" y="724210"/>
                  </a:lnTo>
                  <a:lnTo>
                    <a:pt x="654637" y="696252"/>
                  </a:lnTo>
                  <a:lnTo>
                    <a:pt x="689084" y="668733"/>
                  </a:lnTo>
                  <a:lnTo>
                    <a:pt x="724276" y="641658"/>
                  </a:lnTo>
                  <a:lnTo>
                    <a:pt x="760201" y="615036"/>
                  </a:lnTo>
                  <a:lnTo>
                    <a:pt x="796850" y="588873"/>
                  </a:lnTo>
                  <a:lnTo>
                    <a:pt x="834211" y="563177"/>
                  </a:lnTo>
                  <a:lnTo>
                    <a:pt x="872273" y="537955"/>
                  </a:lnTo>
                  <a:lnTo>
                    <a:pt x="911027" y="513213"/>
                  </a:lnTo>
                  <a:lnTo>
                    <a:pt x="950461" y="488960"/>
                  </a:lnTo>
                  <a:lnTo>
                    <a:pt x="990566" y="465202"/>
                  </a:lnTo>
                  <a:lnTo>
                    <a:pt x="1031329" y="441947"/>
                  </a:lnTo>
                  <a:lnTo>
                    <a:pt x="1072742" y="419201"/>
                  </a:lnTo>
                  <a:lnTo>
                    <a:pt x="1114792" y="396972"/>
                  </a:lnTo>
                  <a:lnTo>
                    <a:pt x="1157469" y="375267"/>
                  </a:lnTo>
                  <a:lnTo>
                    <a:pt x="1200764" y="354094"/>
                  </a:lnTo>
                  <a:lnTo>
                    <a:pt x="1244664" y="333459"/>
                  </a:lnTo>
                  <a:lnTo>
                    <a:pt x="1289160" y="313369"/>
                  </a:lnTo>
                  <a:lnTo>
                    <a:pt x="1334241" y="293832"/>
                  </a:lnTo>
                  <a:lnTo>
                    <a:pt x="1379896" y="274856"/>
                  </a:lnTo>
                  <a:lnTo>
                    <a:pt x="1426114" y="256446"/>
                  </a:lnTo>
                  <a:lnTo>
                    <a:pt x="1472885" y="238611"/>
                  </a:lnTo>
                  <a:lnTo>
                    <a:pt x="1520199" y="221357"/>
                  </a:lnTo>
                  <a:lnTo>
                    <a:pt x="1568044" y="204692"/>
                  </a:lnTo>
                  <a:lnTo>
                    <a:pt x="1616411" y="188623"/>
                  </a:lnTo>
                  <a:lnTo>
                    <a:pt x="1665287" y="173156"/>
                  </a:lnTo>
                  <a:lnTo>
                    <a:pt x="1714664" y="158300"/>
                  </a:lnTo>
                  <a:lnTo>
                    <a:pt x="1764529" y="144062"/>
                  </a:lnTo>
                  <a:lnTo>
                    <a:pt x="1814873" y="130448"/>
                  </a:lnTo>
                  <a:lnTo>
                    <a:pt x="1865685" y="117465"/>
                  </a:lnTo>
                  <a:lnTo>
                    <a:pt x="1916954" y="105122"/>
                  </a:lnTo>
                  <a:lnTo>
                    <a:pt x="1968670" y="93425"/>
                  </a:lnTo>
                  <a:lnTo>
                    <a:pt x="2020822" y="82381"/>
                  </a:lnTo>
                  <a:lnTo>
                    <a:pt x="2073398" y="71997"/>
                  </a:lnTo>
                  <a:lnTo>
                    <a:pt x="2126390" y="62281"/>
                  </a:lnTo>
                  <a:lnTo>
                    <a:pt x="2179785" y="53240"/>
                  </a:lnTo>
                  <a:lnTo>
                    <a:pt x="2233574" y="44881"/>
                  </a:lnTo>
                  <a:lnTo>
                    <a:pt x="2287746" y="37212"/>
                  </a:lnTo>
                  <a:lnTo>
                    <a:pt x="2342290" y="30238"/>
                  </a:lnTo>
                  <a:lnTo>
                    <a:pt x="2397195" y="23968"/>
                  </a:lnTo>
                  <a:lnTo>
                    <a:pt x="2452451" y="18409"/>
                  </a:lnTo>
                  <a:lnTo>
                    <a:pt x="2508048" y="13568"/>
                  </a:lnTo>
                  <a:lnTo>
                    <a:pt x="2563974" y="9452"/>
                  </a:lnTo>
                  <a:lnTo>
                    <a:pt x="2620218" y="6068"/>
                  </a:lnTo>
                  <a:lnTo>
                    <a:pt x="2676772" y="3424"/>
                  </a:lnTo>
                  <a:lnTo>
                    <a:pt x="2733622" y="1526"/>
                  </a:lnTo>
                  <a:lnTo>
                    <a:pt x="2790760" y="382"/>
                  </a:lnTo>
                  <a:lnTo>
                    <a:pt x="2848175" y="0"/>
                  </a:lnTo>
                  <a:lnTo>
                    <a:pt x="2905589" y="382"/>
                  </a:lnTo>
                  <a:lnTo>
                    <a:pt x="2962727" y="1526"/>
                  </a:lnTo>
                  <a:lnTo>
                    <a:pt x="3019578" y="3424"/>
                  </a:lnTo>
                  <a:lnTo>
                    <a:pt x="3076131" y="6068"/>
                  </a:lnTo>
                  <a:lnTo>
                    <a:pt x="3132376" y="9452"/>
                  </a:lnTo>
                  <a:lnTo>
                    <a:pt x="3188301" y="13568"/>
                  </a:lnTo>
                  <a:lnTo>
                    <a:pt x="3243898" y="18409"/>
                  </a:lnTo>
                  <a:lnTo>
                    <a:pt x="3299154" y="23968"/>
                  </a:lnTo>
                  <a:lnTo>
                    <a:pt x="3354059" y="30238"/>
                  </a:lnTo>
                  <a:lnTo>
                    <a:pt x="3408603" y="37212"/>
                  </a:lnTo>
                  <a:lnTo>
                    <a:pt x="3462775" y="44881"/>
                  </a:lnTo>
                  <a:lnTo>
                    <a:pt x="3516564" y="53240"/>
                  </a:lnTo>
                  <a:lnTo>
                    <a:pt x="3569959" y="62281"/>
                  </a:lnTo>
                  <a:lnTo>
                    <a:pt x="3622951" y="71997"/>
                  </a:lnTo>
                  <a:lnTo>
                    <a:pt x="3675528" y="82381"/>
                  </a:lnTo>
                  <a:lnTo>
                    <a:pt x="3727679" y="93425"/>
                  </a:lnTo>
                  <a:lnTo>
                    <a:pt x="3779395" y="105122"/>
                  </a:lnTo>
                  <a:lnTo>
                    <a:pt x="3830664" y="117465"/>
                  </a:lnTo>
                  <a:lnTo>
                    <a:pt x="3881476" y="130448"/>
                  </a:lnTo>
                  <a:lnTo>
                    <a:pt x="3931820" y="144062"/>
                  </a:lnTo>
                  <a:lnTo>
                    <a:pt x="3981685" y="158300"/>
                  </a:lnTo>
                  <a:lnTo>
                    <a:pt x="4031062" y="173156"/>
                  </a:lnTo>
                  <a:lnTo>
                    <a:pt x="4079938" y="188623"/>
                  </a:lnTo>
                  <a:lnTo>
                    <a:pt x="4128305" y="204692"/>
                  </a:lnTo>
                  <a:lnTo>
                    <a:pt x="4176150" y="221357"/>
                  </a:lnTo>
                  <a:lnTo>
                    <a:pt x="4223464" y="238611"/>
                  </a:lnTo>
                  <a:lnTo>
                    <a:pt x="4270235" y="256446"/>
                  </a:lnTo>
                  <a:lnTo>
                    <a:pt x="4316454" y="274856"/>
                  </a:lnTo>
                  <a:lnTo>
                    <a:pt x="4362108" y="293832"/>
                  </a:lnTo>
                  <a:lnTo>
                    <a:pt x="4407189" y="313369"/>
                  </a:lnTo>
                  <a:lnTo>
                    <a:pt x="4451685" y="333459"/>
                  </a:lnTo>
                  <a:lnTo>
                    <a:pt x="4495585" y="354094"/>
                  </a:lnTo>
                  <a:lnTo>
                    <a:pt x="4538880" y="375267"/>
                  </a:lnTo>
                  <a:lnTo>
                    <a:pt x="4581557" y="396972"/>
                  </a:lnTo>
                  <a:lnTo>
                    <a:pt x="4623608" y="419201"/>
                  </a:lnTo>
                  <a:lnTo>
                    <a:pt x="4665020" y="441947"/>
                  </a:lnTo>
                  <a:lnTo>
                    <a:pt x="4705783" y="465202"/>
                  </a:lnTo>
                  <a:lnTo>
                    <a:pt x="4745888" y="488960"/>
                  </a:lnTo>
                  <a:lnTo>
                    <a:pt x="4785322" y="513213"/>
                  </a:lnTo>
                  <a:lnTo>
                    <a:pt x="4824076" y="537955"/>
                  </a:lnTo>
                  <a:lnTo>
                    <a:pt x="4862139" y="563177"/>
                  </a:lnTo>
                  <a:lnTo>
                    <a:pt x="4899499" y="588873"/>
                  </a:lnTo>
                  <a:lnTo>
                    <a:pt x="4936148" y="615036"/>
                  </a:lnTo>
                  <a:lnTo>
                    <a:pt x="4972073" y="641658"/>
                  </a:lnTo>
                  <a:lnTo>
                    <a:pt x="5007265" y="668733"/>
                  </a:lnTo>
                  <a:lnTo>
                    <a:pt x="5041712" y="696252"/>
                  </a:lnTo>
                  <a:lnTo>
                    <a:pt x="5075404" y="724210"/>
                  </a:lnTo>
                  <a:lnTo>
                    <a:pt x="5108331" y="752598"/>
                  </a:lnTo>
                  <a:lnTo>
                    <a:pt x="5140481" y="781410"/>
                  </a:lnTo>
                  <a:lnTo>
                    <a:pt x="5171845" y="810638"/>
                  </a:lnTo>
                  <a:lnTo>
                    <a:pt x="5202411" y="840275"/>
                  </a:lnTo>
                  <a:lnTo>
                    <a:pt x="5232168" y="870314"/>
                  </a:lnTo>
                  <a:lnTo>
                    <a:pt x="5261107" y="900748"/>
                  </a:lnTo>
                  <a:lnTo>
                    <a:pt x="5289217" y="931570"/>
                  </a:lnTo>
                  <a:lnTo>
                    <a:pt x="5316486" y="962772"/>
                  </a:lnTo>
                  <a:lnTo>
                    <a:pt x="5342905" y="994348"/>
                  </a:lnTo>
                  <a:lnTo>
                    <a:pt x="5368462" y="1026289"/>
                  </a:lnTo>
                  <a:lnTo>
                    <a:pt x="5393148" y="1058589"/>
                  </a:lnTo>
                  <a:lnTo>
                    <a:pt x="5416950" y="1091242"/>
                  </a:lnTo>
                  <a:lnTo>
                    <a:pt x="5439860" y="1124238"/>
                  </a:lnTo>
                  <a:lnTo>
                    <a:pt x="5461865" y="1157573"/>
                  </a:lnTo>
                  <a:lnTo>
                    <a:pt x="5482956" y="1191237"/>
                  </a:lnTo>
                  <a:lnTo>
                    <a:pt x="5503122" y="1225224"/>
                  </a:lnTo>
                  <a:lnTo>
                    <a:pt x="5522353" y="1259527"/>
                  </a:lnTo>
                  <a:lnTo>
                    <a:pt x="5540636" y="1294139"/>
                  </a:lnTo>
                  <a:lnTo>
                    <a:pt x="5557963" y="1329053"/>
                  </a:lnTo>
                  <a:lnTo>
                    <a:pt x="5574322" y="1364260"/>
                  </a:lnTo>
                  <a:lnTo>
                    <a:pt x="5589702" y="1399755"/>
                  </a:lnTo>
                  <a:lnTo>
                    <a:pt x="5604094" y="1435530"/>
                  </a:lnTo>
                  <a:lnTo>
                    <a:pt x="5617486" y="1471577"/>
                  </a:lnTo>
                  <a:lnTo>
                    <a:pt x="5629868" y="1507890"/>
                  </a:lnTo>
                  <a:lnTo>
                    <a:pt x="5641229" y="1544461"/>
                  </a:lnTo>
                  <a:lnTo>
                    <a:pt x="5651558" y="1581284"/>
                  </a:lnTo>
                  <a:lnTo>
                    <a:pt x="5660845" y="1618351"/>
                  </a:lnTo>
                  <a:lnTo>
                    <a:pt x="5669080" y="1655654"/>
                  </a:lnTo>
                  <a:lnTo>
                    <a:pt x="5676251" y="1693187"/>
                  </a:lnTo>
                  <a:lnTo>
                    <a:pt x="5682348" y="1730943"/>
                  </a:lnTo>
                  <a:lnTo>
                    <a:pt x="5687360" y="1768914"/>
                  </a:lnTo>
                  <a:lnTo>
                    <a:pt x="5691277" y="1807093"/>
                  </a:lnTo>
                  <a:lnTo>
                    <a:pt x="5694088" y="1845473"/>
                  </a:lnTo>
                  <a:lnTo>
                    <a:pt x="5695782" y="1884047"/>
                  </a:lnTo>
                  <a:lnTo>
                    <a:pt x="5696350" y="1922808"/>
                  </a:lnTo>
                  <a:lnTo>
                    <a:pt x="5695782" y="1961568"/>
                  </a:lnTo>
                  <a:lnTo>
                    <a:pt x="5694088" y="2000142"/>
                  </a:lnTo>
                  <a:lnTo>
                    <a:pt x="5691277" y="2038522"/>
                  </a:lnTo>
                  <a:lnTo>
                    <a:pt x="5687360" y="2076701"/>
                  </a:lnTo>
                  <a:lnTo>
                    <a:pt x="5682348" y="2114672"/>
                  </a:lnTo>
                  <a:lnTo>
                    <a:pt x="5676251" y="2152428"/>
                  </a:lnTo>
                  <a:lnTo>
                    <a:pt x="5669080" y="2189961"/>
                  </a:lnTo>
                  <a:lnTo>
                    <a:pt x="5660845" y="2227265"/>
                  </a:lnTo>
                  <a:lnTo>
                    <a:pt x="5651558" y="2264331"/>
                  </a:lnTo>
                  <a:lnTo>
                    <a:pt x="5641229" y="2301154"/>
                  </a:lnTo>
                  <a:lnTo>
                    <a:pt x="5629868" y="2337725"/>
                  </a:lnTo>
                  <a:lnTo>
                    <a:pt x="5617486" y="2374038"/>
                  </a:lnTo>
                  <a:lnTo>
                    <a:pt x="5604094" y="2410086"/>
                  </a:lnTo>
                  <a:lnTo>
                    <a:pt x="5589702" y="2445860"/>
                  </a:lnTo>
                  <a:lnTo>
                    <a:pt x="5574322" y="2481355"/>
                  </a:lnTo>
                  <a:lnTo>
                    <a:pt x="5557963" y="2516563"/>
                  </a:lnTo>
                  <a:lnTo>
                    <a:pt x="5540636" y="2551476"/>
                  </a:lnTo>
                  <a:lnTo>
                    <a:pt x="5522353" y="2586088"/>
                  </a:lnTo>
                  <a:lnTo>
                    <a:pt x="5503122" y="2620391"/>
                  </a:lnTo>
                  <a:lnTo>
                    <a:pt x="5482956" y="2654378"/>
                  </a:lnTo>
                  <a:lnTo>
                    <a:pt x="5461865" y="2688043"/>
                  </a:lnTo>
                  <a:lnTo>
                    <a:pt x="5439860" y="2721377"/>
                  </a:lnTo>
                  <a:lnTo>
                    <a:pt x="5416950" y="2754374"/>
                  </a:lnTo>
                  <a:lnTo>
                    <a:pt x="5393148" y="2787026"/>
                  </a:lnTo>
                  <a:lnTo>
                    <a:pt x="5368462" y="2819326"/>
                  </a:lnTo>
                  <a:lnTo>
                    <a:pt x="5342905" y="2851268"/>
                  </a:lnTo>
                  <a:lnTo>
                    <a:pt x="5316486" y="2882843"/>
                  </a:lnTo>
                  <a:lnTo>
                    <a:pt x="5289217" y="2914045"/>
                  </a:lnTo>
                  <a:lnTo>
                    <a:pt x="5261107" y="2944867"/>
                  </a:lnTo>
                  <a:lnTo>
                    <a:pt x="5232168" y="2975301"/>
                  </a:lnTo>
                  <a:lnTo>
                    <a:pt x="5202411" y="3005340"/>
                  </a:lnTo>
                  <a:lnTo>
                    <a:pt x="5171845" y="3034978"/>
                  </a:lnTo>
                  <a:lnTo>
                    <a:pt x="5140481" y="3064206"/>
                  </a:lnTo>
                  <a:lnTo>
                    <a:pt x="5108331" y="3093017"/>
                  </a:lnTo>
                  <a:lnTo>
                    <a:pt x="5075404" y="3121406"/>
                  </a:lnTo>
                  <a:lnTo>
                    <a:pt x="5041712" y="3149363"/>
                  </a:lnTo>
                  <a:lnTo>
                    <a:pt x="5007265" y="3176883"/>
                  </a:lnTo>
                  <a:lnTo>
                    <a:pt x="4972073" y="3203957"/>
                  </a:lnTo>
                  <a:lnTo>
                    <a:pt x="4936148" y="3230579"/>
                  </a:lnTo>
                  <a:lnTo>
                    <a:pt x="4899499" y="3256742"/>
                  </a:lnTo>
                  <a:lnTo>
                    <a:pt x="4862139" y="3282438"/>
                  </a:lnTo>
                  <a:lnTo>
                    <a:pt x="4824076" y="3307661"/>
                  </a:lnTo>
                  <a:lnTo>
                    <a:pt x="4785322" y="3332402"/>
                  </a:lnTo>
                  <a:lnTo>
                    <a:pt x="4745888" y="3356655"/>
                  </a:lnTo>
                  <a:lnTo>
                    <a:pt x="4705783" y="3380413"/>
                  </a:lnTo>
                  <a:lnTo>
                    <a:pt x="4665020" y="3403669"/>
                  </a:lnTo>
                  <a:lnTo>
                    <a:pt x="4623608" y="3426414"/>
                  </a:lnTo>
                  <a:lnTo>
                    <a:pt x="4581557" y="3448643"/>
                  </a:lnTo>
                  <a:lnTo>
                    <a:pt x="4538880" y="3470348"/>
                  </a:lnTo>
                  <a:lnTo>
                    <a:pt x="4495585" y="3491521"/>
                  </a:lnTo>
                  <a:lnTo>
                    <a:pt x="4451685" y="3512156"/>
                  </a:lnTo>
                  <a:lnTo>
                    <a:pt x="4407189" y="3532246"/>
                  </a:lnTo>
                  <a:lnTo>
                    <a:pt x="4362108" y="3551783"/>
                  </a:lnTo>
                  <a:lnTo>
                    <a:pt x="4316454" y="3570759"/>
                  </a:lnTo>
                  <a:lnTo>
                    <a:pt x="4270235" y="3589169"/>
                  </a:lnTo>
                  <a:lnTo>
                    <a:pt x="4223464" y="3607004"/>
                  </a:lnTo>
                  <a:lnTo>
                    <a:pt x="4176150" y="3624258"/>
                  </a:lnTo>
                  <a:lnTo>
                    <a:pt x="4128305" y="3640923"/>
                  </a:lnTo>
                  <a:lnTo>
                    <a:pt x="4079938" y="3656993"/>
                  </a:lnTo>
                  <a:lnTo>
                    <a:pt x="4031062" y="3672459"/>
                  </a:lnTo>
                  <a:lnTo>
                    <a:pt x="3981685" y="3687315"/>
                  </a:lnTo>
                  <a:lnTo>
                    <a:pt x="3931820" y="3701554"/>
                  </a:lnTo>
                  <a:lnTo>
                    <a:pt x="3881476" y="3715168"/>
                  </a:lnTo>
                  <a:lnTo>
                    <a:pt x="3830664" y="3728150"/>
                  </a:lnTo>
                  <a:lnTo>
                    <a:pt x="3779395" y="3740493"/>
                  </a:lnTo>
                  <a:lnTo>
                    <a:pt x="3727679" y="3752190"/>
                  </a:lnTo>
                  <a:lnTo>
                    <a:pt x="3675528" y="3763234"/>
                  </a:lnTo>
                  <a:lnTo>
                    <a:pt x="3622951" y="3773618"/>
                  </a:lnTo>
                  <a:lnTo>
                    <a:pt x="3569959" y="3783334"/>
                  </a:lnTo>
                  <a:lnTo>
                    <a:pt x="3516564" y="3792375"/>
                  </a:lnTo>
                  <a:lnTo>
                    <a:pt x="3462775" y="3800734"/>
                  </a:lnTo>
                  <a:lnTo>
                    <a:pt x="3408603" y="3808403"/>
                  </a:lnTo>
                  <a:lnTo>
                    <a:pt x="3354059" y="3815377"/>
                  </a:lnTo>
                  <a:lnTo>
                    <a:pt x="3299154" y="3821647"/>
                  </a:lnTo>
                  <a:lnTo>
                    <a:pt x="3243898" y="3827206"/>
                  </a:lnTo>
                  <a:lnTo>
                    <a:pt x="3188301" y="3832047"/>
                  </a:lnTo>
                  <a:lnTo>
                    <a:pt x="3132376" y="3836163"/>
                  </a:lnTo>
                  <a:lnTo>
                    <a:pt x="3076131" y="3839547"/>
                  </a:lnTo>
                  <a:lnTo>
                    <a:pt x="3019578" y="3842191"/>
                  </a:lnTo>
                  <a:lnTo>
                    <a:pt x="2962727" y="3844089"/>
                  </a:lnTo>
                  <a:lnTo>
                    <a:pt x="2905589" y="3845233"/>
                  </a:lnTo>
                  <a:lnTo>
                    <a:pt x="2848175" y="3845616"/>
                  </a:lnTo>
                  <a:lnTo>
                    <a:pt x="2790760" y="3845233"/>
                  </a:lnTo>
                  <a:lnTo>
                    <a:pt x="2733622" y="3844089"/>
                  </a:lnTo>
                  <a:lnTo>
                    <a:pt x="2676772" y="3842191"/>
                  </a:lnTo>
                  <a:lnTo>
                    <a:pt x="2620218" y="3839547"/>
                  </a:lnTo>
                  <a:lnTo>
                    <a:pt x="2563974" y="3836163"/>
                  </a:lnTo>
                  <a:lnTo>
                    <a:pt x="2508048" y="3832047"/>
                  </a:lnTo>
                  <a:lnTo>
                    <a:pt x="2452451" y="3827206"/>
                  </a:lnTo>
                  <a:lnTo>
                    <a:pt x="2397195" y="3821647"/>
                  </a:lnTo>
                  <a:lnTo>
                    <a:pt x="2342290" y="3815377"/>
                  </a:lnTo>
                  <a:lnTo>
                    <a:pt x="2287746" y="3808403"/>
                  </a:lnTo>
                  <a:lnTo>
                    <a:pt x="2233574" y="3800734"/>
                  </a:lnTo>
                  <a:lnTo>
                    <a:pt x="2179785" y="3792375"/>
                  </a:lnTo>
                  <a:lnTo>
                    <a:pt x="2126390" y="3783334"/>
                  </a:lnTo>
                  <a:lnTo>
                    <a:pt x="2073398" y="3773618"/>
                  </a:lnTo>
                  <a:lnTo>
                    <a:pt x="2020822" y="3763234"/>
                  </a:lnTo>
                  <a:lnTo>
                    <a:pt x="1968670" y="3752190"/>
                  </a:lnTo>
                  <a:lnTo>
                    <a:pt x="1916954" y="3740493"/>
                  </a:lnTo>
                  <a:lnTo>
                    <a:pt x="1865685" y="3728150"/>
                  </a:lnTo>
                  <a:lnTo>
                    <a:pt x="1814873" y="3715168"/>
                  </a:lnTo>
                  <a:lnTo>
                    <a:pt x="1764529" y="3701554"/>
                  </a:lnTo>
                  <a:lnTo>
                    <a:pt x="1714664" y="3687315"/>
                  </a:lnTo>
                  <a:lnTo>
                    <a:pt x="1665287" y="3672459"/>
                  </a:lnTo>
                  <a:lnTo>
                    <a:pt x="1616411" y="3656993"/>
                  </a:lnTo>
                  <a:lnTo>
                    <a:pt x="1568044" y="3640923"/>
                  </a:lnTo>
                  <a:lnTo>
                    <a:pt x="1520199" y="3624258"/>
                  </a:lnTo>
                  <a:lnTo>
                    <a:pt x="1472885" y="3607004"/>
                  </a:lnTo>
                  <a:lnTo>
                    <a:pt x="1426114" y="3589169"/>
                  </a:lnTo>
                  <a:lnTo>
                    <a:pt x="1379896" y="3570759"/>
                  </a:lnTo>
                  <a:lnTo>
                    <a:pt x="1334241" y="3551783"/>
                  </a:lnTo>
                  <a:lnTo>
                    <a:pt x="1289160" y="3532246"/>
                  </a:lnTo>
                  <a:lnTo>
                    <a:pt x="1244664" y="3512156"/>
                  </a:lnTo>
                  <a:lnTo>
                    <a:pt x="1200764" y="3491521"/>
                  </a:lnTo>
                  <a:lnTo>
                    <a:pt x="1157469" y="3470348"/>
                  </a:lnTo>
                  <a:lnTo>
                    <a:pt x="1114792" y="3448643"/>
                  </a:lnTo>
                  <a:lnTo>
                    <a:pt x="1072742" y="3426414"/>
                  </a:lnTo>
                  <a:lnTo>
                    <a:pt x="1031329" y="3403669"/>
                  </a:lnTo>
                  <a:lnTo>
                    <a:pt x="990566" y="3380413"/>
                  </a:lnTo>
                  <a:lnTo>
                    <a:pt x="950461" y="3356655"/>
                  </a:lnTo>
                  <a:lnTo>
                    <a:pt x="911027" y="3332402"/>
                  </a:lnTo>
                  <a:lnTo>
                    <a:pt x="872273" y="3307661"/>
                  </a:lnTo>
                  <a:lnTo>
                    <a:pt x="834211" y="3282438"/>
                  </a:lnTo>
                  <a:lnTo>
                    <a:pt x="796850" y="3256742"/>
                  </a:lnTo>
                  <a:lnTo>
                    <a:pt x="760201" y="3230579"/>
                  </a:lnTo>
                  <a:lnTo>
                    <a:pt x="724276" y="3203957"/>
                  </a:lnTo>
                  <a:lnTo>
                    <a:pt x="689084" y="3176883"/>
                  </a:lnTo>
                  <a:lnTo>
                    <a:pt x="654637" y="3149363"/>
                  </a:lnTo>
                  <a:lnTo>
                    <a:pt x="620945" y="3121406"/>
                  </a:lnTo>
                  <a:lnTo>
                    <a:pt x="588018" y="3093017"/>
                  </a:lnTo>
                  <a:lnTo>
                    <a:pt x="555868" y="3064206"/>
                  </a:lnTo>
                  <a:lnTo>
                    <a:pt x="524504" y="3034978"/>
                  </a:lnTo>
                  <a:lnTo>
                    <a:pt x="493939" y="3005340"/>
                  </a:lnTo>
                  <a:lnTo>
                    <a:pt x="464181" y="2975301"/>
                  </a:lnTo>
                  <a:lnTo>
                    <a:pt x="435242" y="2944867"/>
                  </a:lnTo>
                  <a:lnTo>
                    <a:pt x="407132" y="2914045"/>
                  </a:lnTo>
                  <a:lnTo>
                    <a:pt x="379863" y="2882843"/>
                  </a:lnTo>
                  <a:lnTo>
                    <a:pt x="353444" y="2851268"/>
                  </a:lnTo>
                  <a:lnTo>
                    <a:pt x="327887" y="2819326"/>
                  </a:lnTo>
                  <a:lnTo>
                    <a:pt x="303202" y="2787026"/>
                  </a:lnTo>
                  <a:lnTo>
                    <a:pt x="279399" y="2754374"/>
                  </a:lnTo>
                  <a:lnTo>
                    <a:pt x="256489" y="2721377"/>
                  </a:lnTo>
                  <a:lnTo>
                    <a:pt x="234484" y="2688043"/>
                  </a:lnTo>
                  <a:lnTo>
                    <a:pt x="213393" y="2654378"/>
                  </a:lnTo>
                  <a:lnTo>
                    <a:pt x="193227" y="2620391"/>
                  </a:lnTo>
                  <a:lnTo>
                    <a:pt x="173997" y="2586088"/>
                  </a:lnTo>
                  <a:lnTo>
                    <a:pt x="155713" y="2551476"/>
                  </a:lnTo>
                  <a:lnTo>
                    <a:pt x="138386" y="2516563"/>
                  </a:lnTo>
                  <a:lnTo>
                    <a:pt x="122027" y="2481355"/>
                  </a:lnTo>
                  <a:lnTo>
                    <a:pt x="106647" y="2445860"/>
                  </a:lnTo>
                  <a:lnTo>
                    <a:pt x="92255" y="2410086"/>
                  </a:lnTo>
                  <a:lnTo>
                    <a:pt x="78863" y="2374038"/>
                  </a:lnTo>
                  <a:lnTo>
                    <a:pt x="66481" y="2337725"/>
                  </a:lnTo>
                  <a:lnTo>
                    <a:pt x="55120" y="2301154"/>
                  </a:lnTo>
                  <a:lnTo>
                    <a:pt x="44791" y="2264331"/>
                  </a:lnTo>
                  <a:lnTo>
                    <a:pt x="35504" y="2227265"/>
                  </a:lnTo>
                  <a:lnTo>
                    <a:pt x="27269" y="2189961"/>
                  </a:lnTo>
                  <a:lnTo>
                    <a:pt x="20098" y="2152428"/>
                  </a:lnTo>
                  <a:lnTo>
                    <a:pt x="14001" y="2114672"/>
                  </a:lnTo>
                  <a:lnTo>
                    <a:pt x="8989" y="2076701"/>
                  </a:lnTo>
                  <a:lnTo>
                    <a:pt x="5072" y="2038522"/>
                  </a:lnTo>
                  <a:lnTo>
                    <a:pt x="2261" y="2000142"/>
                  </a:lnTo>
                  <a:lnTo>
                    <a:pt x="567" y="1961568"/>
                  </a:lnTo>
                  <a:lnTo>
                    <a:pt x="0" y="1922808"/>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8" name="Google Shape;138;p7"/>
            <p:cNvPicPr preferRelativeResize="0"/>
            <p:nvPr/>
          </p:nvPicPr>
          <p:blipFill rotWithShape="1">
            <a:blip r:embed="rId7">
              <a:alphaModFix/>
            </a:blip>
            <a:srcRect b="0" l="0" r="0" t="0"/>
            <a:stretch/>
          </p:blipFill>
          <p:spPr>
            <a:xfrm>
              <a:off x="2273808" y="3038855"/>
              <a:ext cx="2243327" cy="2804160"/>
            </a:xfrm>
            <a:prstGeom prst="rect">
              <a:avLst/>
            </a:prstGeom>
            <a:noFill/>
            <a:ln>
              <a:noFill/>
            </a:ln>
          </p:spPr>
        </p:pic>
        <p:sp>
          <p:nvSpPr>
            <p:cNvPr id="139" name="Google Shape;139;p7"/>
            <p:cNvSpPr/>
            <p:nvPr/>
          </p:nvSpPr>
          <p:spPr>
            <a:xfrm>
              <a:off x="2275025" y="3039474"/>
              <a:ext cx="2240915" cy="2800985"/>
            </a:xfrm>
            <a:custGeom>
              <a:rect b="b" l="l" r="r" t="t"/>
              <a:pathLst>
                <a:path extrusionOk="0" h="2800985" w="2240915">
                  <a:moveTo>
                    <a:pt x="0" y="1400470"/>
                  </a:moveTo>
                  <a:lnTo>
                    <a:pt x="808" y="1346751"/>
                  </a:lnTo>
                  <a:lnTo>
                    <a:pt x="3216" y="1293544"/>
                  </a:lnTo>
                  <a:lnTo>
                    <a:pt x="7193" y="1240885"/>
                  </a:lnTo>
                  <a:lnTo>
                    <a:pt x="12710" y="1188809"/>
                  </a:lnTo>
                  <a:lnTo>
                    <a:pt x="19739" y="1137354"/>
                  </a:lnTo>
                  <a:lnTo>
                    <a:pt x="28250" y="1086556"/>
                  </a:lnTo>
                  <a:lnTo>
                    <a:pt x="38214" y="1036450"/>
                  </a:lnTo>
                  <a:lnTo>
                    <a:pt x="49603" y="987073"/>
                  </a:lnTo>
                  <a:lnTo>
                    <a:pt x="62388" y="938462"/>
                  </a:lnTo>
                  <a:lnTo>
                    <a:pt x="76539" y="890653"/>
                  </a:lnTo>
                  <a:lnTo>
                    <a:pt x="92027" y="843681"/>
                  </a:lnTo>
                  <a:lnTo>
                    <a:pt x="108823" y="797583"/>
                  </a:lnTo>
                  <a:lnTo>
                    <a:pt x="126899" y="752396"/>
                  </a:lnTo>
                  <a:lnTo>
                    <a:pt x="146226" y="708156"/>
                  </a:lnTo>
                  <a:lnTo>
                    <a:pt x="166773" y="664898"/>
                  </a:lnTo>
                  <a:lnTo>
                    <a:pt x="188513" y="622660"/>
                  </a:lnTo>
                  <a:lnTo>
                    <a:pt x="211417" y="581477"/>
                  </a:lnTo>
                  <a:lnTo>
                    <a:pt x="235455" y="541386"/>
                  </a:lnTo>
                  <a:lnTo>
                    <a:pt x="260598" y="502422"/>
                  </a:lnTo>
                  <a:lnTo>
                    <a:pt x="286817" y="464624"/>
                  </a:lnTo>
                  <a:lnTo>
                    <a:pt x="314084" y="428025"/>
                  </a:lnTo>
                  <a:lnTo>
                    <a:pt x="342369" y="392664"/>
                  </a:lnTo>
                  <a:lnTo>
                    <a:pt x="371643" y="358575"/>
                  </a:lnTo>
                  <a:lnTo>
                    <a:pt x="401877" y="325796"/>
                  </a:lnTo>
                  <a:lnTo>
                    <a:pt x="433043" y="294363"/>
                  </a:lnTo>
                  <a:lnTo>
                    <a:pt x="465111" y="264311"/>
                  </a:lnTo>
                  <a:lnTo>
                    <a:pt x="498053" y="235677"/>
                  </a:lnTo>
                  <a:lnTo>
                    <a:pt x="531838" y="208498"/>
                  </a:lnTo>
                  <a:lnTo>
                    <a:pt x="566439" y="182810"/>
                  </a:lnTo>
                  <a:lnTo>
                    <a:pt x="601826" y="158648"/>
                  </a:lnTo>
                  <a:lnTo>
                    <a:pt x="637970" y="136050"/>
                  </a:lnTo>
                  <a:lnTo>
                    <a:pt x="674843" y="115051"/>
                  </a:lnTo>
                  <a:lnTo>
                    <a:pt x="712415" y="95688"/>
                  </a:lnTo>
                  <a:lnTo>
                    <a:pt x="750657" y="77997"/>
                  </a:lnTo>
                  <a:lnTo>
                    <a:pt x="789540" y="62014"/>
                  </a:lnTo>
                  <a:lnTo>
                    <a:pt x="829035" y="47775"/>
                  </a:lnTo>
                  <a:lnTo>
                    <a:pt x="869114" y="35318"/>
                  </a:lnTo>
                  <a:lnTo>
                    <a:pt x="909746" y="24677"/>
                  </a:lnTo>
                  <a:lnTo>
                    <a:pt x="950904" y="15890"/>
                  </a:lnTo>
                  <a:lnTo>
                    <a:pt x="992558" y="8992"/>
                  </a:lnTo>
                  <a:lnTo>
                    <a:pt x="1034679" y="4020"/>
                  </a:lnTo>
                  <a:lnTo>
                    <a:pt x="1077238" y="1011"/>
                  </a:lnTo>
                  <a:lnTo>
                    <a:pt x="1120207" y="0"/>
                  </a:lnTo>
                  <a:lnTo>
                    <a:pt x="1163175" y="1011"/>
                  </a:lnTo>
                  <a:lnTo>
                    <a:pt x="1205734" y="4020"/>
                  </a:lnTo>
                  <a:lnTo>
                    <a:pt x="1247855" y="8992"/>
                  </a:lnTo>
                  <a:lnTo>
                    <a:pt x="1289509" y="15890"/>
                  </a:lnTo>
                  <a:lnTo>
                    <a:pt x="1330667" y="24677"/>
                  </a:lnTo>
                  <a:lnTo>
                    <a:pt x="1371300" y="35318"/>
                  </a:lnTo>
                  <a:lnTo>
                    <a:pt x="1411378" y="47775"/>
                  </a:lnTo>
                  <a:lnTo>
                    <a:pt x="1450874" y="62014"/>
                  </a:lnTo>
                  <a:lnTo>
                    <a:pt x="1489757" y="77997"/>
                  </a:lnTo>
                  <a:lnTo>
                    <a:pt x="1527999" y="95688"/>
                  </a:lnTo>
                  <a:lnTo>
                    <a:pt x="1565571" y="115051"/>
                  </a:lnTo>
                  <a:lnTo>
                    <a:pt x="1602443" y="136050"/>
                  </a:lnTo>
                  <a:lnTo>
                    <a:pt x="1638588" y="158648"/>
                  </a:lnTo>
                  <a:lnTo>
                    <a:pt x="1673975" y="182810"/>
                  </a:lnTo>
                  <a:lnTo>
                    <a:pt x="1708575" y="208498"/>
                  </a:lnTo>
                  <a:lnTo>
                    <a:pt x="1742361" y="235677"/>
                  </a:lnTo>
                  <a:lnTo>
                    <a:pt x="1775302" y="264311"/>
                  </a:lnTo>
                  <a:lnTo>
                    <a:pt x="1807371" y="294363"/>
                  </a:lnTo>
                  <a:lnTo>
                    <a:pt x="1838536" y="325796"/>
                  </a:lnTo>
                  <a:lnTo>
                    <a:pt x="1868771" y="358575"/>
                  </a:lnTo>
                  <a:lnTo>
                    <a:pt x="1898045" y="392664"/>
                  </a:lnTo>
                  <a:lnTo>
                    <a:pt x="1926330" y="428025"/>
                  </a:lnTo>
                  <a:lnTo>
                    <a:pt x="1953597" y="464624"/>
                  </a:lnTo>
                  <a:lnTo>
                    <a:pt x="1979816" y="502422"/>
                  </a:lnTo>
                  <a:lnTo>
                    <a:pt x="2004959" y="541386"/>
                  </a:lnTo>
                  <a:lnTo>
                    <a:pt x="2028997" y="581477"/>
                  </a:lnTo>
                  <a:lnTo>
                    <a:pt x="2051901" y="622660"/>
                  </a:lnTo>
                  <a:lnTo>
                    <a:pt x="2073641" y="664898"/>
                  </a:lnTo>
                  <a:lnTo>
                    <a:pt x="2094188" y="708156"/>
                  </a:lnTo>
                  <a:lnTo>
                    <a:pt x="2113515" y="752396"/>
                  </a:lnTo>
                  <a:lnTo>
                    <a:pt x="2131591" y="797583"/>
                  </a:lnTo>
                  <a:lnTo>
                    <a:pt x="2148387" y="843681"/>
                  </a:lnTo>
                  <a:lnTo>
                    <a:pt x="2163875" y="890653"/>
                  </a:lnTo>
                  <a:lnTo>
                    <a:pt x="2178026" y="938462"/>
                  </a:lnTo>
                  <a:lnTo>
                    <a:pt x="2190811" y="987073"/>
                  </a:lnTo>
                  <a:lnTo>
                    <a:pt x="2202200" y="1036450"/>
                  </a:lnTo>
                  <a:lnTo>
                    <a:pt x="2212164" y="1086556"/>
                  </a:lnTo>
                  <a:lnTo>
                    <a:pt x="2220675" y="1137354"/>
                  </a:lnTo>
                  <a:lnTo>
                    <a:pt x="2227704" y="1188809"/>
                  </a:lnTo>
                  <a:lnTo>
                    <a:pt x="2233221" y="1240885"/>
                  </a:lnTo>
                  <a:lnTo>
                    <a:pt x="2237198" y="1293544"/>
                  </a:lnTo>
                  <a:lnTo>
                    <a:pt x="2239606" y="1346751"/>
                  </a:lnTo>
                  <a:lnTo>
                    <a:pt x="2240415" y="1400470"/>
                  </a:lnTo>
                  <a:lnTo>
                    <a:pt x="2239606" y="1454188"/>
                  </a:lnTo>
                  <a:lnTo>
                    <a:pt x="2237198" y="1507395"/>
                  </a:lnTo>
                  <a:lnTo>
                    <a:pt x="2233221" y="1560054"/>
                  </a:lnTo>
                  <a:lnTo>
                    <a:pt x="2227704" y="1612129"/>
                  </a:lnTo>
                  <a:lnTo>
                    <a:pt x="2220675" y="1663584"/>
                  </a:lnTo>
                  <a:lnTo>
                    <a:pt x="2212164" y="1714383"/>
                  </a:lnTo>
                  <a:lnTo>
                    <a:pt x="2202200" y="1764488"/>
                  </a:lnTo>
                  <a:lnTo>
                    <a:pt x="2190811" y="1813865"/>
                  </a:lnTo>
                  <a:lnTo>
                    <a:pt x="2178026" y="1862476"/>
                  </a:lnTo>
                  <a:lnTo>
                    <a:pt x="2163875" y="1910286"/>
                  </a:lnTo>
                  <a:lnTo>
                    <a:pt x="2148387" y="1957257"/>
                  </a:lnTo>
                  <a:lnTo>
                    <a:pt x="2131591" y="2003355"/>
                  </a:lnTo>
                  <a:lnTo>
                    <a:pt x="2113515" y="2048542"/>
                  </a:lnTo>
                  <a:lnTo>
                    <a:pt x="2094188" y="2092783"/>
                  </a:lnTo>
                  <a:lnTo>
                    <a:pt x="2073641" y="2136040"/>
                  </a:lnTo>
                  <a:lnTo>
                    <a:pt x="2051901" y="2178278"/>
                  </a:lnTo>
                  <a:lnTo>
                    <a:pt x="2028997" y="2219461"/>
                  </a:lnTo>
                  <a:lnTo>
                    <a:pt x="2004959" y="2259552"/>
                  </a:lnTo>
                  <a:lnTo>
                    <a:pt x="1979816" y="2298516"/>
                  </a:lnTo>
                  <a:lnTo>
                    <a:pt x="1953597" y="2336314"/>
                  </a:lnTo>
                  <a:lnTo>
                    <a:pt x="1926330" y="2372913"/>
                  </a:lnTo>
                  <a:lnTo>
                    <a:pt x="1898045" y="2408274"/>
                  </a:lnTo>
                  <a:lnTo>
                    <a:pt x="1868771" y="2442363"/>
                  </a:lnTo>
                  <a:lnTo>
                    <a:pt x="1838536" y="2475142"/>
                  </a:lnTo>
                  <a:lnTo>
                    <a:pt x="1807371" y="2506575"/>
                  </a:lnTo>
                  <a:lnTo>
                    <a:pt x="1775302" y="2536627"/>
                  </a:lnTo>
                  <a:lnTo>
                    <a:pt x="1742361" y="2565261"/>
                  </a:lnTo>
                  <a:lnTo>
                    <a:pt x="1708575" y="2592440"/>
                  </a:lnTo>
                  <a:lnTo>
                    <a:pt x="1673975" y="2618128"/>
                  </a:lnTo>
                  <a:lnTo>
                    <a:pt x="1638588" y="2642290"/>
                  </a:lnTo>
                  <a:lnTo>
                    <a:pt x="1602443" y="2664888"/>
                  </a:lnTo>
                  <a:lnTo>
                    <a:pt x="1565571" y="2685887"/>
                  </a:lnTo>
                  <a:lnTo>
                    <a:pt x="1527999" y="2705250"/>
                  </a:lnTo>
                  <a:lnTo>
                    <a:pt x="1489757" y="2722941"/>
                  </a:lnTo>
                  <a:lnTo>
                    <a:pt x="1450874" y="2738924"/>
                  </a:lnTo>
                  <a:lnTo>
                    <a:pt x="1411378" y="2753163"/>
                  </a:lnTo>
                  <a:lnTo>
                    <a:pt x="1371300" y="2765620"/>
                  </a:lnTo>
                  <a:lnTo>
                    <a:pt x="1330667" y="2776261"/>
                  </a:lnTo>
                  <a:lnTo>
                    <a:pt x="1289509" y="2785048"/>
                  </a:lnTo>
                  <a:lnTo>
                    <a:pt x="1247855" y="2791946"/>
                  </a:lnTo>
                  <a:lnTo>
                    <a:pt x="1205734" y="2796918"/>
                  </a:lnTo>
                  <a:lnTo>
                    <a:pt x="1163175" y="2799927"/>
                  </a:lnTo>
                  <a:lnTo>
                    <a:pt x="1120207" y="2800939"/>
                  </a:lnTo>
                  <a:lnTo>
                    <a:pt x="1077238" y="2799927"/>
                  </a:lnTo>
                  <a:lnTo>
                    <a:pt x="1034679" y="2796918"/>
                  </a:lnTo>
                  <a:lnTo>
                    <a:pt x="992558" y="2791946"/>
                  </a:lnTo>
                  <a:lnTo>
                    <a:pt x="950904" y="2785048"/>
                  </a:lnTo>
                  <a:lnTo>
                    <a:pt x="909746" y="2776261"/>
                  </a:lnTo>
                  <a:lnTo>
                    <a:pt x="869114" y="2765620"/>
                  </a:lnTo>
                  <a:lnTo>
                    <a:pt x="829035" y="2753163"/>
                  </a:lnTo>
                  <a:lnTo>
                    <a:pt x="789540" y="2738924"/>
                  </a:lnTo>
                  <a:lnTo>
                    <a:pt x="750657" y="2722941"/>
                  </a:lnTo>
                  <a:lnTo>
                    <a:pt x="712415" y="2705250"/>
                  </a:lnTo>
                  <a:lnTo>
                    <a:pt x="674843" y="2685887"/>
                  </a:lnTo>
                  <a:lnTo>
                    <a:pt x="637970" y="2664888"/>
                  </a:lnTo>
                  <a:lnTo>
                    <a:pt x="601826" y="2642290"/>
                  </a:lnTo>
                  <a:lnTo>
                    <a:pt x="566439" y="2618128"/>
                  </a:lnTo>
                  <a:lnTo>
                    <a:pt x="531838" y="2592440"/>
                  </a:lnTo>
                  <a:lnTo>
                    <a:pt x="498053" y="2565261"/>
                  </a:lnTo>
                  <a:lnTo>
                    <a:pt x="465111" y="2536627"/>
                  </a:lnTo>
                  <a:lnTo>
                    <a:pt x="433043" y="2506575"/>
                  </a:lnTo>
                  <a:lnTo>
                    <a:pt x="401877" y="2475142"/>
                  </a:lnTo>
                  <a:lnTo>
                    <a:pt x="371643" y="2442363"/>
                  </a:lnTo>
                  <a:lnTo>
                    <a:pt x="342369" y="2408274"/>
                  </a:lnTo>
                  <a:lnTo>
                    <a:pt x="314084" y="2372913"/>
                  </a:lnTo>
                  <a:lnTo>
                    <a:pt x="286817" y="2336314"/>
                  </a:lnTo>
                  <a:lnTo>
                    <a:pt x="260598" y="2298516"/>
                  </a:lnTo>
                  <a:lnTo>
                    <a:pt x="235455" y="2259552"/>
                  </a:lnTo>
                  <a:lnTo>
                    <a:pt x="211417" y="2219461"/>
                  </a:lnTo>
                  <a:lnTo>
                    <a:pt x="188513" y="2178278"/>
                  </a:lnTo>
                  <a:lnTo>
                    <a:pt x="166773" y="2136040"/>
                  </a:lnTo>
                  <a:lnTo>
                    <a:pt x="146226" y="2092783"/>
                  </a:lnTo>
                  <a:lnTo>
                    <a:pt x="126899" y="2048542"/>
                  </a:lnTo>
                  <a:lnTo>
                    <a:pt x="108823" y="2003355"/>
                  </a:lnTo>
                  <a:lnTo>
                    <a:pt x="92027" y="1957257"/>
                  </a:lnTo>
                  <a:lnTo>
                    <a:pt x="76539" y="1910286"/>
                  </a:lnTo>
                  <a:lnTo>
                    <a:pt x="62388" y="1862476"/>
                  </a:lnTo>
                  <a:lnTo>
                    <a:pt x="49603" y="1813865"/>
                  </a:lnTo>
                  <a:lnTo>
                    <a:pt x="38214" y="1764488"/>
                  </a:lnTo>
                  <a:lnTo>
                    <a:pt x="28250" y="1714383"/>
                  </a:lnTo>
                  <a:lnTo>
                    <a:pt x="19739" y="1663584"/>
                  </a:lnTo>
                  <a:lnTo>
                    <a:pt x="12710" y="1612129"/>
                  </a:lnTo>
                  <a:lnTo>
                    <a:pt x="7193" y="1560054"/>
                  </a:lnTo>
                  <a:lnTo>
                    <a:pt x="3216" y="1507395"/>
                  </a:lnTo>
                  <a:lnTo>
                    <a:pt x="808" y="1454188"/>
                  </a:lnTo>
                  <a:lnTo>
                    <a:pt x="0" y="140047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0" name="Google Shape;140;p7"/>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7"/>
          <p:cNvSpPr txBox="1"/>
          <p:nvPr/>
        </p:nvSpPr>
        <p:spPr>
          <a:xfrm>
            <a:off x="2833259" y="1304035"/>
            <a:ext cx="3239135" cy="2592070"/>
          </a:xfrm>
          <a:prstGeom prst="rect">
            <a:avLst/>
          </a:prstGeom>
          <a:noFill/>
          <a:ln>
            <a:noFill/>
          </a:ln>
        </p:spPr>
        <p:txBody>
          <a:bodyPr anchorCtr="0" anchor="t" bIns="0" lIns="0" spcFirstLastPara="1" rIns="0" wrap="square" tIns="12700">
            <a:spAutoFit/>
          </a:bodyPr>
          <a:lstStyle/>
          <a:p>
            <a:pPr indent="0" lvl="0" marL="236854" marR="0" rtl="0" algn="ctr">
              <a:lnSpc>
                <a:spcPct val="100000"/>
              </a:lnSpc>
              <a:spcBef>
                <a:spcPts val="0"/>
              </a:spcBef>
              <a:spcAft>
                <a:spcPts val="0"/>
              </a:spcAft>
              <a:buNone/>
            </a:pPr>
            <a:r>
              <a:rPr b="1" lang="en-US" sz="2400">
                <a:solidFill>
                  <a:schemeClr val="dk1"/>
                </a:solidFill>
                <a:latin typeface="Arial"/>
                <a:ea typeface="Arial"/>
                <a:cs typeface="Arial"/>
                <a:sym typeface="Arial"/>
              </a:rPr>
              <a:t>Artificial Intelligence</a:t>
            </a:r>
            <a:endParaRPr sz="2400">
              <a:solidFill>
                <a:schemeClr val="dk1"/>
              </a:solidFill>
              <a:latin typeface="Arial"/>
              <a:ea typeface="Arial"/>
              <a:cs typeface="Arial"/>
              <a:sym typeface="Arial"/>
            </a:endParaRPr>
          </a:p>
          <a:p>
            <a:pPr indent="0" lvl="0" marL="443865" marR="197485" rtl="0" algn="ctr">
              <a:lnSpc>
                <a:spcPct val="171700"/>
              </a:lnSpc>
              <a:spcBef>
                <a:spcPts val="20"/>
              </a:spcBef>
              <a:spcAft>
                <a:spcPts val="0"/>
              </a:spcAft>
              <a:buNone/>
            </a:pPr>
            <a:r>
              <a:rPr b="1" lang="en-US" sz="2400">
                <a:solidFill>
                  <a:schemeClr val="dk1"/>
                </a:solidFill>
                <a:latin typeface="Arial"/>
                <a:ea typeface="Arial"/>
                <a:cs typeface="Arial"/>
                <a:sym typeface="Arial"/>
              </a:rPr>
              <a:t>Machine Learning  Brain-Inspired</a:t>
            </a:r>
            <a:endParaRPr sz="24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3900">
              <a:solidFill>
                <a:schemeClr val="dk1"/>
              </a:solidFill>
              <a:latin typeface="Arial"/>
              <a:ea typeface="Arial"/>
              <a:cs typeface="Arial"/>
              <a:sym typeface="Arial"/>
            </a:endParaRPr>
          </a:p>
          <a:p>
            <a:pPr indent="0" lvl="0" marL="12700" marR="0" rtl="0" algn="l">
              <a:lnSpc>
                <a:spcPct val="100000"/>
              </a:lnSpc>
              <a:spcBef>
                <a:spcPts val="5"/>
              </a:spcBef>
              <a:spcAft>
                <a:spcPts val="0"/>
              </a:spcAft>
              <a:buNone/>
            </a:pPr>
            <a:r>
              <a:rPr b="1" lang="en-US" sz="2400">
                <a:solidFill>
                  <a:schemeClr val="dk1"/>
                </a:solidFill>
                <a:latin typeface="Arial"/>
                <a:ea typeface="Arial"/>
                <a:cs typeface="Arial"/>
                <a:sym typeface="Arial"/>
              </a:rPr>
              <a:t>Spiking</a:t>
            </a:r>
            <a:endParaRPr sz="2400">
              <a:solidFill>
                <a:schemeClr val="dk1"/>
              </a:solidFill>
              <a:latin typeface="Arial"/>
              <a:ea typeface="Arial"/>
              <a:cs typeface="Arial"/>
              <a:sym typeface="Arial"/>
            </a:endParaRPr>
          </a:p>
        </p:txBody>
      </p:sp>
      <p:sp>
        <p:nvSpPr>
          <p:cNvPr id="142" name="Google Shape;142;p7"/>
          <p:cNvSpPr txBox="1"/>
          <p:nvPr>
            <p:ph type="title"/>
          </p:nvPr>
        </p:nvSpPr>
        <p:spPr>
          <a:xfrm>
            <a:off x="990600" y="188467"/>
            <a:ext cx="716216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Spiking-based Machine Learning</a:t>
            </a:r>
            <a:endParaRPr/>
          </a:p>
        </p:txBody>
      </p:sp>
      <p:sp>
        <p:nvSpPr>
          <p:cNvPr id="143" name="Google Shape;143;p7"/>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 name="Shape 147"/>
        <p:cNvGrpSpPr/>
        <p:nvPr/>
      </p:nvGrpSpPr>
      <p:grpSpPr>
        <a:xfrm>
          <a:off x="0" y="0"/>
          <a:ext cx="0" cy="0"/>
          <a:chOff x="0" y="0"/>
          <a:chExt cx="0" cy="0"/>
        </a:xfrm>
      </p:grpSpPr>
      <p:sp>
        <p:nvSpPr>
          <p:cNvPr id="148" name="Google Shape;148;p8"/>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13</a:t>
            </a:r>
            <a:endParaRPr sz="800">
              <a:solidFill>
                <a:schemeClr val="dk1"/>
              </a:solidFill>
              <a:latin typeface="Arial"/>
              <a:ea typeface="Arial"/>
              <a:cs typeface="Arial"/>
              <a:sym typeface="Arial"/>
            </a:endParaRPr>
          </a:p>
        </p:txBody>
      </p:sp>
      <p:pic>
        <p:nvPicPr>
          <p:cNvPr id="149" name="Google Shape;149;p8"/>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50" name="Google Shape;150;p8"/>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8"/>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8"/>
          <p:cNvSpPr txBox="1"/>
          <p:nvPr>
            <p:ph type="title"/>
          </p:nvPr>
        </p:nvSpPr>
        <p:spPr>
          <a:xfrm>
            <a:off x="2332577" y="188467"/>
            <a:ext cx="447865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Spiking Architecture</a:t>
            </a:r>
            <a:endParaRPr/>
          </a:p>
        </p:txBody>
      </p:sp>
      <p:sp>
        <p:nvSpPr>
          <p:cNvPr id="153" name="Google Shape;153;p8"/>
          <p:cNvSpPr txBox="1"/>
          <p:nvPr/>
        </p:nvSpPr>
        <p:spPr>
          <a:xfrm>
            <a:off x="535940" y="1067308"/>
            <a:ext cx="8229663" cy="1395254"/>
          </a:xfrm>
          <a:prstGeom prst="rect">
            <a:avLst/>
          </a:prstGeom>
          <a:noFill/>
          <a:ln>
            <a:noFill/>
          </a:ln>
        </p:spPr>
        <p:txBody>
          <a:bodyPr anchorCtr="0" anchor="t" bIns="0" lIns="0" spcFirstLastPara="1" rIns="0" wrap="square" tIns="106675">
            <a:spAutoFit/>
          </a:bodyPr>
          <a:lstStyle/>
          <a:p>
            <a:pPr indent="-342900" lvl="0" marL="355600" marR="0" rtl="0" algn="l">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Brain-inspired</a:t>
            </a:r>
            <a:endParaRPr sz="1800">
              <a:solidFill>
                <a:schemeClr val="dk1"/>
              </a:solidFill>
              <a:latin typeface="Arial"/>
              <a:ea typeface="Arial"/>
              <a:cs typeface="Arial"/>
              <a:sym typeface="Arial"/>
            </a:endParaRPr>
          </a:p>
          <a:p>
            <a:pPr indent="-342900" lvl="0" marL="355600" marR="0" rtl="0" algn="l">
              <a:lnSpc>
                <a:spcPct val="100000"/>
              </a:lnSpc>
              <a:spcBef>
                <a:spcPts val="745"/>
              </a:spcBef>
              <a:spcAft>
                <a:spcPts val="0"/>
              </a:spcAft>
              <a:buClr>
                <a:schemeClr val="dk1"/>
              </a:buClr>
              <a:buSzPts val="1800"/>
              <a:buFont typeface="Arial"/>
              <a:buChar char="•"/>
            </a:pPr>
            <a:r>
              <a:rPr lang="en-US" sz="1800">
                <a:solidFill>
                  <a:schemeClr val="dk1"/>
                </a:solidFill>
                <a:latin typeface="Arial"/>
                <a:ea typeface="Arial"/>
                <a:cs typeface="Arial"/>
                <a:sym typeface="Arial"/>
              </a:rPr>
              <a:t>Integrate and fire: Once a neuron reaches a certain potential, it spikes and resets its potential</a:t>
            </a:r>
            <a:endParaRPr sz="1800">
              <a:solidFill>
                <a:schemeClr val="dk1"/>
              </a:solidFill>
              <a:latin typeface="Arial"/>
              <a:ea typeface="Arial"/>
              <a:cs typeface="Arial"/>
              <a:sym typeface="Arial"/>
            </a:endParaRPr>
          </a:p>
          <a:p>
            <a:pPr indent="-342900" lvl="0" marL="355600" marR="0" rtl="0" algn="l">
              <a:lnSpc>
                <a:spcPct val="100000"/>
              </a:lnSpc>
              <a:spcBef>
                <a:spcPts val="650"/>
              </a:spcBef>
              <a:spcAft>
                <a:spcPts val="0"/>
              </a:spcAft>
              <a:buClr>
                <a:schemeClr val="dk1"/>
              </a:buClr>
              <a:buSzPts val="1800"/>
              <a:buFont typeface="Arial"/>
              <a:buChar char="•"/>
            </a:pPr>
            <a:r>
              <a:rPr lang="en-US" sz="1800">
                <a:solidFill>
                  <a:schemeClr val="dk1"/>
                </a:solidFill>
                <a:latin typeface="Arial"/>
                <a:ea typeface="Arial"/>
                <a:cs typeface="Arial"/>
                <a:sym typeface="Arial"/>
              </a:rPr>
              <a:t>Example: IBM TrueNorth</a:t>
            </a:r>
            <a:endParaRPr sz="1800">
              <a:solidFill>
                <a:schemeClr val="dk1"/>
              </a:solidFill>
              <a:latin typeface="Arial"/>
              <a:ea typeface="Arial"/>
              <a:cs typeface="Arial"/>
              <a:sym typeface="Arial"/>
            </a:endParaRPr>
          </a:p>
        </p:txBody>
      </p:sp>
      <p:sp>
        <p:nvSpPr>
          <p:cNvPr id="154" name="Google Shape;154;p8"/>
          <p:cNvSpPr txBox="1"/>
          <p:nvPr/>
        </p:nvSpPr>
        <p:spPr>
          <a:xfrm>
            <a:off x="2096298" y="6078220"/>
            <a:ext cx="4951095" cy="702310"/>
          </a:xfrm>
          <a:prstGeom prst="rect">
            <a:avLst/>
          </a:prstGeom>
          <a:noFill/>
          <a:ln>
            <a:noFill/>
          </a:ln>
        </p:spPr>
        <p:txBody>
          <a:bodyPr anchorCtr="0" anchor="t" bIns="0" lIns="0" spcFirstLastPara="1" rIns="0" wrap="square" tIns="12700">
            <a:spAutoFit/>
          </a:bodyPr>
          <a:lstStyle/>
          <a:p>
            <a:pPr indent="-62230" lvl="0" marL="74295" marR="5080" rtl="0" algn="l">
              <a:lnSpc>
                <a:spcPct val="138700"/>
              </a:lnSpc>
              <a:spcBef>
                <a:spcPts val="0"/>
              </a:spcBef>
              <a:spcAft>
                <a:spcPts val="0"/>
              </a:spcAft>
              <a:buNone/>
            </a:pPr>
            <a:r>
              <a:rPr lang="en-US" sz="1600">
                <a:solidFill>
                  <a:schemeClr val="dk1"/>
                </a:solidFill>
                <a:latin typeface="Arial"/>
                <a:ea typeface="Arial"/>
                <a:cs typeface="Arial"/>
                <a:sym typeface="Arial"/>
              </a:rPr>
              <a:t>[Merolla et al., Science 2014; Esser et al., PNAS 2016]  </a:t>
            </a:r>
            <a:r>
              <a:rPr lang="en-US" sz="1600" u="sng">
                <a:solidFill>
                  <a:srgbClr val="0000FF"/>
                </a:solidFill>
                <a:latin typeface="Arial"/>
                <a:ea typeface="Arial"/>
                <a:cs typeface="Arial"/>
                <a:sym typeface="Arial"/>
                <a:hlinkClick r:id="rId4">
                  <a:extLst>
                    <a:ext uri="{A12FA001-AC4F-418D-AE19-62706E023703}">
                      <ahyp:hlinkClr val="tx"/>
                    </a:ext>
                  </a:extLst>
                </a:hlinkClick>
              </a:rPr>
              <a:t>http://www.research.ibm.com/articles/brain-chip.shtml</a:t>
            </a:r>
            <a:endParaRPr sz="1600">
              <a:solidFill>
                <a:schemeClr val="dk1"/>
              </a:solidFill>
              <a:latin typeface="Arial"/>
              <a:ea typeface="Arial"/>
              <a:cs typeface="Arial"/>
              <a:sym typeface="Arial"/>
            </a:endParaRPr>
          </a:p>
        </p:txBody>
      </p:sp>
      <p:pic>
        <p:nvPicPr>
          <p:cNvPr id="155" name="Google Shape;155;p8"/>
          <p:cNvPicPr preferRelativeResize="0"/>
          <p:nvPr/>
        </p:nvPicPr>
        <p:blipFill rotWithShape="1">
          <a:blip r:embed="rId5">
            <a:alphaModFix/>
          </a:blip>
          <a:srcRect b="0" l="0" r="0" t="0"/>
          <a:stretch/>
        </p:blipFill>
        <p:spPr>
          <a:xfrm>
            <a:off x="621791" y="2840735"/>
            <a:ext cx="4712208" cy="2944367"/>
          </a:xfrm>
          <a:prstGeom prst="rect">
            <a:avLst/>
          </a:prstGeom>
          <a:noFill/>
          <a:ln>
            <a:noFill/>
          </a:ln>
        </p:spPr>
      </p:pic>
      <p:pic>
        <p:nvPicPr>
          <p:cNvPr id="156" name="Google Shape;156;p8"/>
          <p:cNvPicPr preferRelativeResize="0"/>
          <p:nvPr/>
        </p:nvPicPr>
        <p:blipFill rotWithShape="1">
          <a:blip r:embed="rId6">
            <a:alphaModFix/>
          </a:blip>
          <a:srcRect b="0" l="0" r="0" t="0"/>
          <a:stretch/>
        </p:blipFill>
        <p:spPr>
          <a:xfrm>
            <a:off x="5571744" y="2520695"/>
            <a:ext cx="2916936" cy="3227832"/>
          </a:xfrm>
          <a:prstGeom prst="rect">
            <a:avLst/>
          </a:prstGeom>
          <a:noFill/>
          <a:ln>
            <a:noFill/>
          </a:ln>
        </p:spPr>
      </p:pic>
      <p:sp>
        <p:nvSpPr>
          <p:cNvPr id="157" name="Google Shape;157;p8"/>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 name="Shape 161"/>
        <p:cNvGrpSpPr/>
        <p:nvPr/>
      </p:nvGrpSpPr>
      <p:grpSpPr>
        <a:xfrm>
          <a:off x="0" y="0"/>
          <a:ext cx="0" cy="0"/>
          <a:chOff x="0" y="0"/>
          <a:chExt cx="0" cy="0"/>
        </a:xfrm>
      </p:grpSpPr>
      <p:sp>
        <p:nvSpPr>
          <p:cNvPr id="162" name="Google Shape;162;p9"/>
          <p:cNvSpPr txBox="1"/>
          <p:nvPr/>
        </p:nvSpPr>
        <p:spPr>
          <a:xfrm>
            <a:off x="8765603" y="6551676"/>
            <a:ext cx="139700" cy="1473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800">
                <a:solidFill>
                  <a:schemeClr val="dk1"/>
                </a:solidFill>
                <a:latin typeface="Arial"/>
                <a:ea typeface="Arial"/>
                <a:cs typeface="Arial"/>
                <a:sym typeface="Arial"/>
              </a:rPr>
              <a:t>14</a:t>
            </a:r>
            <a:endParaRPr sz="800">
              <a:solidFill>
                <a:schemeClr val="dk1"/>
              </a:solidFill>
              <a:latin typeface="Arial"/>
              <a:ea typeface="Arial"/>
              <a:cs typeface="Arial"/>
              <a:sym typeface="Arial"/>
            </a:endParaRPr>
          </a:p>
        </p:txBody>
      </p:sp>
      <p:grpSp>
        <p:nvGrpSpPr>
          <p:cNvPr id="163" name="Google Shape;163;p9"/>
          <p:cNvGrpSpPr/>
          <p:nvPr/>
        </p:nvGrpSpPr>
        <p:grpSpPr>
          <a:xfrm>
            <a:off x="207263" y="1143000"/>
            <a:ext cx="8403337" cy="5593079"/>
            <a:chOff x="207263" y="1143000"/>
            <a:chExt cx="8403337" cy="5593079"/>
          </a:xfrm>
        </p:grpSpPr>
        <p:pic>
          <p:nvPicPr>
            <p:cNvPr id="164" name="Google Shape;164;p9"/>
            <p:cNvPicPr preferRelativeResize="0"/>
            <p:nvPr/>
          </p:nvPicPr>
          <p:blipFill rotWithShape="1">
            <a:blip r:embed="rId3">
              <a:alphaModFix/>
            </a:blip>
            <a:srcRect b="0" l="0" r="0" t="0"/>
            <a:stretch/>
          </p:blipFill>
          <p:spPr>
            <a:xfrm>
              <a:off x="207263" y="6519671"/>
              <a:ext cx="393192" cy="216408"/>
            </a:xfrm>
            <a:prstGeom prst="rect">
              <a:avLst/>
            </a:prstGeom>
            <a:noFill/>
            <a:ln>
              <a:noFill/>
            </a:ln>
          </p:spPr>
        </p:pic>
        <p:sp>
          <p:nvSpPr>
            <p:cNvPr id="165" name="Google Shape;165;p9"/>
            <p:cNvSpPr/>
            <p:nvPr/>
          </p:nvSpPr>
          <p:spPr>
            <a:xfrm>
              <a:off x="685800" y="6525860"/>
              <a:ext cx="317500" cy="210185"/>
            </a:xfrm>
            <a:custGeom>
              <a:rect b="b" l="l" r="r" t="t"/>
              <a:pathLst>
                <a:path extrusionOk="0" h="210184" w="317500">
                  <a:moveTo>
                    <a:pt x="118397" y="185366"/>
                  </a:moveTo>
                  <a:lnTo>
                    <a:pt x="118397" y="209979"/>
                  </a:lnTo>
                  <a:lnTo>
                    <a:pt x="317325" y="209979"/>
                  </a:lnTo>
                  <a:lnTo>
                    <a:pt x="317325" y="186037"/>
                  </a:lnTo>
                  <a:lnTo>
                    <a:pt x="126851" y="186037"/>
                  </a:lnTo>
                  <a:lnTo>
                    <a:pt x="122584" y="185767"/>
                  </a:lnTo>
                  <a:lnTo>
                    <a:pt x="118397" y="185366"/>
                  </a:lnTo>
                  <a:close/>
                </a:path>
                <a:path extrusionOk="0" h="210184" w="317500">
                  <a:moveTo>
                    <a:pt x="317325" y="111462"/>
                  </a:moveTo>
                  <a:lnTo>
                    <a:pt x="257322" y="111462"/>
                  </a:lnTo>
                  <a:lnTo>
                    <a:pt x="264800" y="116206"/>
                  </a:lnTo>
                  <a:lnTo>
                    <a:pt x="275715" y="122286"/>
                  </a:lnTo>
                  <a:lnTo>
                    <a:pt x="286451" y="128427"/>
                  </a:lnTo>
                  <a:lnTo>
                    <a:pt x="216535" y="170634"/>
                  </a:lnTo>
                  <a:lnTo>
                    <a:pt x="171139" y="181907"/>
                  </a:lnTo>
                  <a:lnTo>
                    <a:pt x="131287" y="186037"/>
                  </a:lnTo>
                  <a:lnTo>
                    <a:pt x="317325" y="186037"/>
                  </a:lnTo>
                  <a:lnTo>
                    <a:pt x="317325" y="111462"/>
                  </a:lnTo>
                  <a:close/>
                </a:path>
                <a:path extrusionOk="0" h="210184" w="317500">
                  <a:moveTo>
                    <a:pt x="118397" y="28331"/>
                  </a:moveTo>
                  <a:lnTo>
                    <a:pt x="73129" y="39671"/>
                  </a:lnTo>
                  <a:lnTo>
                    <a:pt x="35404" y="59656"/>
                  </a:lnTo>
                  <a:lnTo>
                    <a:pt x="9576" y="78686"/>
                  </a:lnTo>
                  <a:lnTo>
                    <a:pt x="0" y="87162"/>
                  </a:lnTo>
                  <a:lnTo>
                    <a:pt x="6226" y="101348"/>
                  </a:lnTo>
                  <a:lnTo>
                    <a:pt x="26469" y="133176"/>
                  </a:lnTo>
                  <a:lnTo>
                    <a:pt x="63077" y="166547"/>
                  </a:lnTo>
                  <a:lnTo>
                    <a:pt x="118397" y="185366"/>
                  </a:lnTo>
                  <a:lnTo>
                    <a:pt x="118397" y="169042"/>
                  </a:lnTo>
                  <a:lnTo>
                    <a:pt x="77944" y="153353"/>
                  </a:lnTo>
                  <a:lnTo>
                    <a:pt x="51392" y="126698"/>
                  </a:lnTo>
                  <a:lnTo>
                    <a:pt x="36848" y="101553"/>
                  </a:lnTo>
                  <a:lnTo>
                    <a:pt x="32421" y="90398"/>
                  </a:lnTo>
                  <a:lnTo>
                    <a:pt x="37799" y="83715"/>
                  </a:lnTo>
                  <a:lnTo>
                    <a:pt x="53927" y="68684"/>
                  </a:lnTo>
                  <a:lnTo>
                    <a:pt x="80796" y="52833"/>
                  </a:lnTo>
                  <a:lnTo>
                    <a:pt x="118397" y="43687"/>
                  </a:lnTo>
                  <a:lnTo>
                    <a:pt x="118397" y="28331"/>
                  </a:lnTo>
                  <a:close/>
                </a:path>
                <a:path extrusionOk="0" h="210184" w="317500">
                  <a:moveTo>
                    <a:pt x="118397" y="151528"/>
                  </a:moveTo>
                  <a:lnTo>
                    <a:pt x="118397" y="169042"/>
                  </a:lnTo>
                  <a:lnTo>
                    <a:pt x="122275" y="169534"/>
                  </a:lnTo>
                  <a:lnTo>
                    <a:pt x="126291" y="169824"/>
                  </a:lnTo>
                  <a:lnTo>
                    <a:pt x="130483" y="169824"/>
                  </a:lnTo>
                  <a:lnTo>
                    <a:pt x="167228" y="165154"/>
                  </a:lnTo>
                  <a:lnTo>
                    <a:pt x="199015" y="152806"/>
                  </a:lnTo>
                  <a:lnTo>
                    <a:pt x="127758" y="152806"/>
                  </a:lnTo>
                  <a:lnTo>
                    <a:pt x="122932" y="152331"/>
                  </a:lnTo>
                  <a:lnTo>
                    <a:pt x="118397" y="151528"/>
                  </a:lnTo>
                  <a:close/>
                </a:path>
                <a:path extrusionOk="0" h="210184" w="317500">
                  <a:moveTo>
                    <a:pt x="317325" y="27998"/>
                  </a:moveTo>
                  <a:lnTo>
                    <a:pt x="123994" y="27998"/>
                  </a:lnTo>
                  <a:lnTo>
                    <a:pt x="173045" y="36217"/>
                  </a:lnTo>
                  <a:lnTo>
                    <a:pt x="210619" y="56668"/>
                  </a:lnTo>
                  <a:lnTo>
                    <a:pt x="234665" y="77576"/>
                  </a:lnTo>
                  <a:lnTo>
                    <a:pt x="243136" y="87162"/>
                  </a:lnTo>
                  <a:lnTo>
                    <a:pt x="233822" y="97419"/>
                  </a:lnTo>
                  <a:lnTo>
                    <a:pt x="209113" y="119984"/>
                  </a:lnTo>
                  <a:lnTo>
                    <a:pt x="173860" y="142549"/>
                  </a:lnTo>
                  <a:lnTo>
                    <a:pt x="132910" y="152806"/>
                  </a:lnTo>
                  <a:lnTo>
                    <a:pt x="199015" y="152806"/>
                  </a:lnTo>
                  <a:lnTo>
                    <a:pt x="199785" y="152506"/>
                  </a:lnTo>
                  <a:lnTo>
                    <a:pt x="229401" y="133928"/>
                  </a:lnTo>
                  <a:lnTo>
                    <a:pt x="257322" y="111462"/>
                  </a:lnTo>
                  <a:lnTo>
                    <a:pt x="317325" y="111462"/>
                  </a:lnTo>
                  <a:lnTo>
                    <a:pt x="317325" y="27998"/>
                  </a:lnTo>
                  <a:close/>
                </a:path>
                <a:path extrusionOk="0" h="210184" w="317500">
                  <a:moveTo>
                    <a:pt x="118397" y="62655"/>
                  </a:moveTo>
                  <a:lnTo>
                    <a:pt x="92450" y="69091"/>
                  </a:lnTo>
                  <a:lnTo>
                    <a:pt x="73000" y="79181"/>
                  </a:lnTo>
                  <a:lnTo>
                    <a:pt x="60789" y="88490"/>
                  </a:lnTo>
                  <a:lnTo>
                    <a:pt x="56554" y="92579"/>
                  </a:lnTo>
                  <a:lnTo>
                    <a:pt x="59410" y="100576"/>
                  </a:lnTo>
                  <a:lnTo>
                    <a:pt x="69323" y="118817"/>
                  </a:lnTo>
                  <a:lnTo>
                    <a:pt x="88313" y="138677"/>
                  </a:lnTo>
                  <a:lnTo>
                    <a:pt x="118397" y="151528"/>
                  </a:lnTo>
                  <a:lnTo>
                    <a:pt x="118397" y="136575"/>
                  </a:lnTo>
                  <a:lnTo>
                    <a:pt x="101234" y="126296"/>
                  </a:lnTo>
                  <a:lnTo>
                    <a:pt x="90084" y="112622"/>
                  </a:lnTo>
                  <a:lnTo>
                    <a:pt x="84019" y="100576"/>
                  </a:lnTo>
                  <a:lnTo>
                    <a:pt x="82240" y="95545"/>
                  </a:lnTo>
                  <a:lnTo>
                    <a:pt x="85088" y="92579"/>
                  </a:lnTo>
                  <a:lnTo>
                    <a:pt x="92685" y="86387"/>
                  </a:lnTo>
                  <a:lnTo>
                    <a:pt x="104139" y="80603"/>
                  </a:lnTo>
                  <a:lnTo>
                    <a:pt x="118348" y="79052"/>
                  </a:lnTo>
                  <a:lnTo>
                    <a:pt x="118397" y="62655"/>
                  </a:lnTo>
                  <a:close/>
                </a:path>
                <a:path extrusionOk="0" h="210184" w="317500">
                  <a:moveTo>
                    <a:pt x="118397" y="79061"/>
                  </a:moveTo>
                  <a:lnTo>
                    <a:pt x="118397" y="136575"/>
                  </a:lnTo>
                  <a:lnTo>
                    <a:pt x="122978" y="138112"/>
                  </a:lnTo>
                  <a:lnTo>
                    <a:pt x="128058" y="139028"/>
                  </a:lnTo>
                  <a:lnTo>
                    <a:pt x="133734" y="139028"/>
                  </a:lnTo>
                  <a:lnTo>
                    <a:pt x="162262" y="131050"/>
                  </a:lnTo>
                  <a:lnTo>
                    <a:pt x="186599" y="113500"/>
                  </a:lnTo>
                  <a:lnTo>
                    <a:pt x="189342" y="110658"/>
                  </a:lnTo>
                  <a:lnTo>
                    <a:pt x="154798" y="110658"/>
                  </a:lnTo>
                  <a:lnTo>
                    <a:pt x="146827" y="97527"/>
                  </a:lnTo>
                  <a:lnTo>
                    <a:pt x="139617" y="88185"/>
                  </a:lnTo>
                  <a:lnTo>
                    <a:pt x="130897" y="82181"/>
                  </a:lnTo>
                  <a:lnTo>
                    <a:pt x="118397" y="79061"/>
                  </a:lnTo>
                  <a:close/>
                </a:path>
                <a:path extrusionOk="0" h="210184" w="317500">
                  <a:moveTo>
                    <a:pt x="181059" y="62038"/>
                  </a:moveTo>
                  <a:lnTo>
                    <a:pt x="128862" y="62038"/>
                  </a:lnTo>
                  <a:lnTo>
                    <a:pt x="151152" y="66077"/>
                  </a:lnTo>
                  <a:lnTo>
                    <a:pt x="167793" y="74964"/>
                  </a:lnTo>
                  <a:lnTo>
                    <a:pt x="178204" y="83852"/>
                  </a:lnTo>
                  <a:lnTo>
                    <a:pt x="181803" y="87891"/>
                  </a:lnTo>
                  <a:lnTo>
                    <a:pt x="154798" y="110658"/>
                  </a:lnTo>
                  <a:lnTo>
                    <a:pt x="189342" y="110658"/>
                  </a:lnTo>
                  <a:lnTo>
                    <a:pt x="203545" y="95950"/>
                  </a:lnTo>
                  <a:lnTo>
                    <a:pt x="209904" y="87972"/>
                  </a:lnTo>
                  <a:lnTo>
                    <a:pt x="203776" y="80779"/>
                  </a:lnTo>
                  <a:lnTo>
                    <a:pt x="186403" y="65074"/>
                  </a:lnTo>
                  <a:lnTo>
                    <a:pt x="181059" y="62038"/>
                  </a:lnTo>
                  <a:close/>
                </a:path>
                <a:path extrusionOk="0" h="210184" w="317500">
                  <a:moveTo>
                    <a:pt x="118397" y="79052"/>
                  </a:moveTo>
                  <a:close/>
                </a:path>
                <a:path extrusionOk="0" h="210184" w="317500">
                  <a:moveTo>
                    <a:pt x="123994" y="43399"/>
                  </a:moveTo>
                  <a:lnTo>
                    <a:pt x="122099" y="43458"/>
                  </a:lnTo>
                  <a:lnTo>
                    <a:pt x="120239" y="43557"/>
                  </a:lnTo>
                  <a:lnTo>
                    <a:pt x="118397" y="43687"/>
                  </a:lnTo>
                  <a:lnTo>
                    <a:pt x="118397" y="62655"/>
                  </a:lnTo>
                  <a:lnTo>
                    <a:pt x="121790" y="62293"/>
                  </a:lnTo>
                  <a:lnTo>
                    <a:pt x="125246" y="62038"/>
                  </a:lnTo>
                  <a:lnTo>
                    <a:pt x="181059" y="62038"/>
                  </a:lnTo>
                  <a:lnTo>
                    <a:pt x="159303" y="49676"/>
                  </a:lnTo>
                  <a:lnTo>
                    <a:pt x="123994" y="43399"/>
                  </a:lnTo>
                  <a:close/>
                </a:path>
                <a:path extrusionOk="0" h="210184" w="317500">
                  <a:moveTo>
                    <a:pt x="317325" y="0"/>
                  </a:moveTo>
                  <a:lnTo>
                    <a:pt x="118397" y="0"/>
                  </a:lnTo>
                  <a:lnTo>
                    <a:pt x="118397" y="28331"/>
                  </a:lnTo>
                  <a:lnTo>
                    <a:pt x="120260" y="28183"/>
                  </a:lnTo>
                  <a:lnTo>
                    <a:pt x="122123" y="28065"/>
                  </a:lnTo>
                  <a:lnTo>
                    <a:pt x="123994" y="27998"/>
                  </a:lnTo>
                  <a:lnTo>
                    <a:pt x="317325" y="27998"/>
                  </a:lnTo>
                  <a:lnTo>
                    <a:pt x="317325" y="0"/>
                  </a:lnTo>
                  <a:close/>
                </a:path>
              </a:pathLst>
            </a:custGeom>
            <a:solidFill>
              <a:srgbClr val="81BB4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6" name="Google Shape;166;p9"/>
            <p:cNvPicPr preferRelativeResize="0"/>
            <p:nvPr/>
          </p:nvPicPr>
          <p:blipFill rotWithShape="1">
            <a:blip r:embed="rId4">
              <a:alphaModFix/>
            </a:blip>
            <a:srcRect b="0" l="0" r="0" t="0"/>
            <a:stretch/>
          </p:blipFill>
          <p:spPr>
            <a:xfrm>
              <a:off x="533400" y="1143000"/>
              <a:ext cx="8077200" cy="5379720"/>
            </a:xfrm>
            <a:prstGeom prst="rect">
              <a:avLst/>
            </a:prstGeom>
            <a:noFill/>
            <a:ln>
              <a:noFill/>
            </a:ln>
          </p:spPr>
        </p:pic>
        <p:sp>
          <p:nvSpPr>
            <p:cNvPr id="167" name="Google Shape;167;p9"/>
            <p:cNvSpPr/>
            <p:nvPr/>
          </p:nvSpPr>
          <p:spPr>
            <a:xfrm>
              <a:off x="535363" y="1143000"/>
              <a:ext cx="8073390" cy="5377180"/>
            </a:xfrm>
            <a:custGeom>
              <a:rect b="b" l="l" r="r" t="t"/>
              <a:pathLst>
                <a:path extrusionOk="0" h="5377180" w="8073390">
                  <a:moveTo>
                    <a:pt x="0" y="2688349"/>
                  </a:moveTo>
                  <a:lnTo>
                    <a:pt x="402" y="2650014"/>
                  </a:lnTo>
                  <a:lnTo>
                    <a:pt x="1604" y="2611807"/>
                  </a:lnTo>
                  <a:lnTo>
                    <a:pt x="3602" y="2573734"/>
                  </a:lnTo>
                  <a:lnTo>
                    <a:pt x="9962" y="2497998"/>
                  </a:lnTo>
                  <a:lnTo>
                    <a:pt x="19439" y="2422834"/>
                  </a:lnTo>
                  <a:lnTo>
                    <a:pt x="31990" y="2348271"/>
                  </a:lnTo>
                  <a:lnTo>
                    <a:pt x="47573" y="2274338"/>
                  </a:lnTo>
                  <a:lnTo>
                    <a:pt x="66145" y="2201061"/>
                  </a:lnTo>
                  <a:lnTo>
                    <a:pt x="87663" y="2128471"/>
                  </a:lnTo>
                  <a:lnTo>
                    <a:pt x="112086" y="2056594"/>
                  </a:lnTo>
                  <a:lnTo>
                    <a:pt x="139370" y="1985460"/>
                  </a:lnTo>
                  <a:lnTo>
                    <a:pt x="154071" y="1950181"/>
                  </a:lnTo>
                  <a:lnTo>
                    <a:pt x="169472" y="1915097"/>
                  </a:lnTo>
                  <a:lnTo>
                    <a:pt x="185567" y="1880214"/>
                  </a:lnTo>
                  <a:lnTo>
                    <a:pt x="202351" y="1845534"/>
                  </a:lnTo>
                  <a:lnTo>
                    <a:pt x="219818" y="1811060"/>
                  </a:lnTo>
                  <a:lnTo>
                    <a:pt x="237963" y="1776798"/>
                  </a:lnTo>
                  <a:lnTo>
                    <a:pt x="256781" y="1742749"/>
                  </a:lnTo>
                  <a:lnTo>
                    <a:pt x="276267" y="1708918"/>
                  </a:lnTo>
                  <a:lnTo>
                    <a:pt x="296414" y="1675307"/>
                  </a:lnTo>
                  <a:lnTo>
                    <a:pt x="317218" y="1641922"/>
                  </a:lnTo>
                  <a:lnTo>
                    <a:pt x="338674" y="1608764"/>
                  </a:lnTo>
                  <a:lnTo>
                    <a:pt x="360776" y="1575839"/>
                  </a:lnTo>
                  <a:lnTo>
                    <a:pt x="383519" y="1543149"/>
                  </a:lnTo>
                  <a:lnTo>
                    <a:pt x="406897" y="1510697"/>
                  </a:lnTo>
                  <a:lnTo>
                    <a:pt x="430905" y="1478488"/>
                  </a:lnTo>
                  <a:lnTo>
                    <a:pt x="455538" y="1446525"/>
                  </a:lnTo>
                  <a:lnTo>
                    <a:pt x="480790" y="1414811"/>
                  </a:lnTo>
                  <a:lnTo>
                    <a:pt x="506657" y="1383350"/>
                  </a:lnTo>
                  <a:lnTo>
                    <a:pt x="533133" y="1352146"/>
                  </a:lnTo>
                  <a:lnTo>
                    <a:pt x="560212" y="1321202"/>
                  </a:lnTo>
                  <a:lnTo>
                    <a:pt x="587889" y="1290521"/>
                  </a:lnTo>
                  <a:lnTo>
                    <a:pt x="616159" y="1260108"/>
                  </a:lnTo>
                  <a:lnTo>
                    <a:pt x="645017" y="1229966"/>
                  </a:lnTo>
                  <a:lnTo>
                    <a:pt x="674457" y="1200097"/>
                  </a:lnTo>
                  <a:lnTo>
                    <a:pt x="704474" y="1170507"/>
                  </a:lnTo>
                  <a:lnTo>
                    <a:pt x="735062" y="1141198"/>
                  </a:lnTo>
                  <a:lnTo>
                    <a:pt x="766217" y="1112174"/>
                  </a:lnTo>
                  <a:lnTo>
                    <a:pt x="797933" y="1083438"/>
                  </a:lnTo>
                  <a:lnTo>
                    <a:pt x="830204" y="1054994"/>
                  </a:lnTo>
                  <a:lnTo>
                    <a:pt x="863025" y="1026846"/>
                  </a:lnTo>
                  <a:lnTo>
                    <a:pt x="896392" y="998997"/>
                  </a:lnTo>
                  <a:lnTo>
                    <a:pt x="930298" y="971451"/>
                  </a:lnTo>
                  <a:lnTo>
                    <a:pt x="964738" y="944211"/>
                  </a:lnTo>
                  <a:lnTo>
                    <a:pt x="999708" y="917280"/>
                  </a:lnTo>
                  <a:lnTo>
                    <a:pt x="1035201" y="890663"/>
                  </a:lnTo>
                  <a:lnTo>
                    <a:pt x="1071212" y="864363"/>
                  </a:lnTo>
                  <a:lnTo>
                    <a:pt x="1107737" y="838383"/>
                  </a:lnTo>
                  <a:lnTo>
                    <a:pt x="1144769" y="812727"/>
                  </a:lnTo>
                  <a:lnTo>
                    <a:pt x="1182303" y="787399"/>
                  </a:lnTo>
                  <a:lnTo>
                    <a:pt x="1220335" y="762401"/>
                  </a:lnTo>
                  <a:lnTo>
                    <a:pt x="1258858" y="737738"/>
                  </a:lnTo>
                  <a:lnTo>
                    <a:pt x="1297867" y="713414"/>
                  </a:lnTo>
                  <a:lnTo>
                    <a:pt x="1337358" y="689431"/>
                  </a:lnTo>
                  <a:lnTo>
                    <a:pt x="1377324" y="665793"/>
                  </a:lnTo>
                  <a:lnTo>
                    <a:pt x="1417761" y="642503"/>
                  </a:lnTo>
                  <a:lnTo>
                    <a:pt x="1458663" y="619567"/>
                  </a:lnTo>
                  <a:lnTo>
                    <a:pt x="1500025" y="596986"/>
                  </a:lnTo>
                  <a:lnTo>
                    <a:pt x="1541841" y="574764"/>
                  </a:lnTo>
                  <a:lnTo>
                    <a:pt x="1584106" y="552905"/>
                  </a:lnTo>
                  <a:lnTo>
                    <a:pt x="1626815" y="531413"/>
                  </a:lnTo>
                  <a:lnTo>
                    <a:pt x="1669962" y="510291"/>
                  </a:lnTo>
                  <a:lnTo>
                    <a:pt x="1713543" y="489542"/>
                  </a:lnTo>
                  <a:lnTo>
                    <a:pt x="1757551" y="469171"/>
                  </a:lnTo>
                  <a:lnTo>
                    <a:pt x="1801982" y="449180"/>
                  </a:lnTo>
                  <a:lnTo>
                    <a:pt x="1846830" y="429573"/>
                  </a:lnTo>
                  <a:lnTo>
                    <a:pt x="1892090" y="410354"/>
                  </a:lnTo>
                  <a:lnTo>
                    <a:pt x="1937757" y="391527"/>
                  </a:lnTo>
                  <a:lnTo>
                    <a:pt x="1983824" y="373094"/>
                  </a:lnTo>
                  <a:lnTo>
                    <a:pt x="2030288" y="355060"/>
                  </a:lnTo>
                  <a:lnTo>
                    <a:pt x="2077142" y="337427"/>
                  </a:lnTo>
                  <a:lnTo>
                    <a:pt x="2124381" y="320200"/>
                  </a:lnTo>
                  <a:lnTo>
                    <a:pt x="2172000" y="303382"/>
                  </a:lnTo>
                  <a:lnTo>
                    <a:pt x="2219994" y="286977"/>
                  </a:lnTo>
                  <a:lnTo>
                    <a:pt x="2268357" y="270988"/>
                  </a:lnTo>
                  <a:lnTo>
                    <a:pt x="2317084" y="255418"/>
                  </a:lnTo>
                  <a:lnTo>
                    <a:pt x="2366170" y="240272"/>
                  </a:lnTo>
                  <a:lnTo>
                    <a:pt x="2415609" y="225553"/>
                  </a:lnTo>
                  <a:lnTo>
                    <a:pt x="2465395" y="211263"/>
                  </a:lnTo>
                  <a:lnTo>
                    <a:pt x="2515525" y="197408"/>
                  </a:lnTo>
                  <a:lnTo>
                    <a:pt x="2565991" y="183990"/>
                  </a:lnTo>
                  <a:lnTo>
                    <a:pt x="2616790" y="171013"/>
                  </a:lnTo>
                  <a:lnTo>
                    <a:pt x="2667915" y="158480"/>
                  </a:lnTo>
                  <a:lnTo>
                    <a:pt x="2719362" y="146396"/>
                  </a:lnTo>
                  <a:lnTo>
                    <a:pt x="2771125" y="134763"/>
                  </a:lnTo>
                  <a:lnTo>
                    <a:pt x="2823198" y="123585"/>
                  </a:lnTo>
                  <a:lnTo>
                    <a:pt x="2875577" y="112866"/>
                  </a:lnTo>
                  <a:lnTo>
                    <a:pt x="2928255" y="102609"/>
                  </a:lnTo>
                  <a:lnTo>
                    <a:pt x="2981229" y="92818"/>
                  </a:lnTo>
                  <a:lnTo>
                    <a:pt x="3034492" y="83496"/>
                  </a:lnTo>
                  <a:lnTo>
                    <a:pt x="3088038" y="74647"/>
                  </a:lnTo>
                  <a:lnTo>
                    <a:pt x="3141864" y="66275"/>
                  </a:lnTo>
                  <a:lnTo>
                    <a:pt x="3195963" y="58382"/>
                  </a:lnTo>
                  <a:lnTo>
                    <a:pt x="3250330" y="50973"/>
                  </a:lnTo>
                  <a:lnTo>
                    <a:pt x="3304960" y="44051"/>
                  </a:lnTo>
                  <a:lnTo>
                    <a:pt x="3359847" y="37620"/>
                  </a:lnTo>
                  <a:lnTo>
                    <a:pt x="3414987" y="31683"/>
                  </a:lnTo>
                  <a:lnTo>
                    <a:pt x="3470373" y="26243"/>
                  </a:lnTo>
                  <a:lnTo>
                    <a:pt x="3526000" y="21305"/>
                  </a:lnTo>
                  <a:lnTo>
                    <a:pt x="3581864" y="16871"/>
                  </a:lnTo>
                  <a:lnTo>
                    <a:pt x="3637959" y="12946"/>
                  </a:lnTo>
                  <a:lnTo>
                    <a:pt x="3694279" y="9532"/>
                  </a:lnTo>
                  <a:lnTo>
                    <a:pt x="3750819" y="6634"/>
                  </a:lnTo>
                  <a:lnTo>
                    <a:pt x="3807574" y="4255"/>
                  </a:lnTo>
                  <a:lnTo>
                    <a:pt x="3864539" y="2399"/>
                  </a:lnTo>
                  <a:lnTo>
                    <a:pt x="3921708" y="1068"/>
                  </a:lnTo>
                  <a:lnTo>
                    <a:pt x="3979075" y="267"/>
                  </a:lnTo>
                  <a:lnTo>
                    <a:pt x="4036637" y="0"/>
                  </a:lnTo>
                  <a:lnTo>
                    <a:pt x="4094198" y="267"/>
                  </a:lnTo>
                  <a:lnTo>
                    <a:pt x="4151565" y="1068"/>
                  </a:lnTo>
                  <a:lnTo>
                    <a:pt x="4208734" y="2399"/>
                  </a:lnTo>
                  <a:lnTo>
                    <a:pt x="4265699" y="4255"/>
                  </a:lnTo>
                  <a:lnTo>
                    <a:pt x="4322454" y="6634"/>
                  </a:lnTo>
                  <a:lnTo>
                    <a:pt x="4378994" y="9532"/>
                  </a:lnTo>
                  <a:lnTo>
                    <a:pt x="4435314" y="12946"/>
                  </a:lnTo>
                  <a:lnTo>
                    <a:pt x="4491409" y="16871"/>
                  </a:lnTo>
                  <a:lnTo>
                    <a:pt x="4547273" y="21305"/>
                  </a:lnTo>
                  <a:lnTo>
                    <a:pt x="4602900" y="26243"/>
                  </a:lnTo>
                  <a:lnTo>
                    <a:pt x="4658286" y="31683"/>
                  </a:lnTo>
                  <a:lnTo>
                    <a:pt x="4713426" y="37620"/>
                  </a:lnTo>
                  <a:lnTo>
                    <a:pt x="4768313" y="44051"/>
                  </a:lnTo>
                  <a:lnTo>
                    <a:pt x="4822943" y="50973"/>
                  </a:lnTo>
                  <a:lnTo>
                    <a:pt x="4877310" y="58382"/>
                  </a:lnTo>
                  <a:lnTo>
                    <a:pt x="4931409" y="66275"/>
                  </a:lnTo>
                  <a:lnTo>
                    <a:pt x="4985235" y="74647"/>
                  </a:lnTo>
                  <a:lnTo>
                    <a:pt x="5038782" y="83496"/>
                  </a:lnTo>
                  <a:lnTo>
                    <a:pt x="5092044" y="92818"/>
                  </a:lnTo>
                  <a:lnTo>
                    <a:pt x="5145018" y="102609"/>
                  </a:lnTo>
                  <a:lnTo>
                    <a:pt x="5197696" y="112866"/>
                  </a:lnTo>
                  <a:lnTo>
                    <a:pt x="5250075" y="123585"/>
                  </a:lnTo>
                  <a:lnTo>
                    <a:pt x="5302149" y="134763"/>
                  </a:lnTo>
                  <a:lnTo>
                    <a:pt x="5353911" y="146396"/>
                  </a:lnTo>
                  <a:lnTo>
                    <a:pt x="5405358" y="158480"/>
                  </a:lnTo>
                  <a:lnTo>
                    <a:pt x="5456483" y="171013"/>
                  </a:lnTo>
                  <a:lnTo>
                    <a:pt x="5507282" y="183990"/>
                  </a:lnTo>
                  <a:lnTo>
                    <a:pt x="5557748" y="197408"/>
                  </a:lnTo>
                  <a:lnTo>
                    <a:pt x="5607878" y="211263"/>
                  </a:lnTo>
                  <a:lnTo>
                    <a:pt x="5657665" y="225553"/>
                  </a:lnTo>
                  <a:lnTo>
                    <a:pt x="5707103" y="240272"/>
                  </a:lnTo>
                  <a:lnTo>
                    <a:pt x="5756189" y="255418"/>
                  </a:lnTo>
                  <a:lnTo>
                    <a:pt x="5804916" y="270988"/>
                  </a:lnTo>
                  <a:lnTo>
                    <a:pt x="5853279" y="286977"/>
                  </a:lnTo>
                  <a:lnTo>
                    <a:pt x="5901273" y="303382"/>
                  </a:lnTo>
                  <a:lnTo>
                    <a:pt x="5948892" y="320200"/>
                  </a:lnTo>
                  <a:lnTo>
                    <a:pt x="5996131" y="337427"/>
                  </a:lnTo>
                  <a:lnTo>
                    <a:pt x="6042985" y="355060"/>
                  </a:lnTo>
                  <a:lnTo>
                    <a:pt x="6089449" y="373094"/>
                  </a:lnTo>
                  <a:lnTo>
                    <a:pt x="6135516" y="391527"/>
                  </a:lnTo>
                  <a:lnTo>
                    <a:pt x="6181183" y="410354"/>
                  </a:lnTo>
                  <a:lnTo>
                    <a:pt x="6226443" y="429573"/>
                  </a:lnTo>
                  <a:lnTo>
                    <a:pt x="6271291" y="449180"/>
                  </a:lnTo>
                  <a:lnTo>
                    <a:pt x="6315722" y="469171"/>
                  </a:lnTo>
                  <a:lnTo>
                    <a:pt x="6359730" y="489542"/>
                  </a:lnTo>
                  <a:lnTo>
                    <a:pt x="6403311" y="510291"/>
                  </a:lnTo>
                  <a:lnTo>
                    <a:pt x="6446458" y="531413"/>
                  </a:lnTo>
                  <a:lnTo>
                    <a:pt x="6489167" y="552905"/>
                  </a:lnTo>
                  <a:lnTo>
                    <a:pt x="6531432" y="574764"/>
                  </a:lnTo>
                  <a:lnTo>
                    <a:pt x="6573248" y="596986"/>
                  </a:lnTo>
                  <a:lnTo>
                    <a:pt x="6614610" y="619567"/>
                  </a:lnTo>
                  <a:lnTo>
                    <a:pt x="6655512" y="642503"/>
                  </a:lnTo>
                  <a:lnTo>
                    <a:pt x="6695949" y="665793"/>
                  </a:lnTo>
                  <a:lnTo>
                    <a:pt x="6735915" y="689431"/>
                  </a:lnTo>
                  <a:lnTo>
                    <a:pt x="6775406" y="713414"/>
                  </a:lnTo>
                  <a:lnTo>
                    <a:pt x="6814415" y="737738"/>
                  </a:lnTo>
                  <a:lnTo>
                    <a:pt x="6852939" y="762401"/>
                  </a:lnTo>
                  <a:lnTo>
                    <a:pt x="6890970" y="787399"/>
                  </a:lnTo>
                  <a:lnTo>
                    <a:pt x="6928504" y="812727"/>
                  </a:lnTo>
                  <a:lnTo>
                    <a:pt x="6965536" y="838383"/>
                  </a:lnTo>
                  <a:lnTo>
                    <a:pt x="7002061" y="864363"/>
                  </a:lnTo>
                  <a:lnTo>
                    <a:pt x="7038072" y="890663"/>
                  </a:lnTo>
                  <a:lnTo>
                    <a:pt x="7073565" y="917280"/>
                  </a:lnTo>
                  <a:lnTo>
                    <a:pt x="7108535" y="944211"/>
                  </a:lnTo>
                  <a:lnTo>
                    <a:pt x="7142975" y="971451"/>
                  </a:lnTo>
                  <a:lnTo>
                    <a:pt x="7176881" y="998997"/>
                  </a:lnTo>
                  <a:lnTo>
                    <a:pt x="7210248" y="1026846"/>
                  </a:lnTo>
                  <a:lnTo>
                    <a:pt x="7243069" y="1054994"/>
                  </a:lnTo>
                  <a:lnTo>
                    <a:pt x="7275340" y="1083438"/>
                  </a:lnTo>
                  <a:lnTo>
                    <a:pt x="7307056" y="1112174"/>
                  </a:lnTo>
                  <a:lnTo>
                    <a:pt x="7338211" y="1141198"/>
                  </a:lnTo>
                  <a:lnTo>
                    <a:pt x="7368799" y="1170507"/>
                  </a:lnTo>
                  <a:lnTo>
                    <a:pt x="7398816" y="1200097"/>
                  </a:lnTo>
                  <a:lnTo>
                    <a:pt x="7428256" y="1229966"/>
                  </a:lnTo>
                  <a:lnTo>
                    <a:pt x="7457114" y="1260108"/>
                  </a:lnTo>
                  <a:lnTo>
                    <a:pt x="7485384" y="1290521"/>
                  </a:lnTo>
                  <a:lnTo>
                    <a:pt x="7513061" y="1321202"/>
                  </a:lnTo>
                  <a:lnTo>
                    <a:pt x="7540140" y="1352146"/>
                  </a:lnTo>
                  <a:lnTo>
                    <a:pt x="7566616" y="1383350"/>
                  </a:lnTo>
                  <a:lnTo>
                    <a:pt x="7592483" y="1414811"/>
                  </a:lnTo>
                  <a:lnTo>
                    <a:pt x="7617735" y="1446525"/>
                  </a:lnTo>
                  <a:lnTo>
                    <a:pt x="7642368" y="1478488"/>
                  </a:lnTo>
                  <a:lnTo>
                    <a:pt x="7666376" y="1510697"/>
                  </a:lnTo>
                  <a:lnTo>
                    <a:pt x="7689755" y="1543149"/>
                  </a:lnTo>
                  <a:lnTo>
                    <a:pt x="7712497" y="1575839"/>
                  </a:lnTo>
                  <a:lnTo>
                    <a:pt x="7734599" y="1608764"/>
                  </a:lnTo>
                  <a:lnTo>
                    <a:pt x="7756055" y="1641922"/>
                  </a:lnTo>
                  <a:lnTo>
                    <a:pt x="7776859" y="1675307"/>
                  </a:lnTo>
                  <a:lnTo>
                    <a:pt x="7797006" y="1708918"/>
                  </a:lnTo>
                  <a:lnTo>
                    <a:pt x="7816492" y="1742749"/>
                  </a:lnTo>
                  <a:lnTo>
                    <a:pt x="7835310" y="1776798"/>
                  </a:lnTo>
                  <a:lnTo>
                    <a:pt x="7853455" y="1811060"/>
                  </a:lnTo>
                  <a:lnTo>
                    <a:pt x="7870922" y="1845534"/>
                  </a:lnTo>
                  <a:lnTo>
                    <a:pt x="7887706" y="1880214"/>
                  </a:lnTo>
                  <a:lnTo>
                    <a:pt x="7903801" y="1915097"/>
                  </a:lnTo>
                  <a:lnTo>
                    <a:pt x="7919202" y="1950181"/>
                  </a:lnTo>
                  <a:lnTo>
                    <a:pt x="7933904" y="1985460"/>
                  </a:lnTo>
                  <a:lnTo>
                    <a:pt x="7947900" y="2020933"/>
                  </a:lnTo>
                  <a:lnTo>
                    <a:pt x="7973759" y="2092441"/>
                  </a:lnTo>
                  <a:lnTo>
                    <a:pt x="7996735" y="2164678"/>
                  </a:lnTo>
                  <a:lnTo>
                    <a:pt x="8016786" y="2237615"/>
                  </a:lnTo>
                  <a:lnTo>
                    <a:pt x="8033868" y="2311224"/>
                  </a:lnTo>
                  <a:lnTo>
                    <a:pt x="8047941" y="2385476"/>
                  </a:lnTo>
                  <a:lnTo>
                    <a:pt x="8058960" y="2460343"/>
                  </a:lnTo>
                  <a:lnTo>
                    <a:pt x="8066884" y="2535796"/>
                  </a:lnTo>
                  <a:lnTo>
                    <a:pt x="8071669" y="2611807"/>
                  </a:lnTo>
                  <a:lnTo>
                    <a:pt x="8072872" y="2650014"/>
                  </a:lnTo>
                  <a:lnTo>
                    <a:pt x="8073274" y="2688349"/>
                  </a:lnTo>
                  <a:lnTo>
                    <a:pt x="8072872" y="2726684"/>
                  </a:lnTo>
                  <a:lnTo>
                    <a:pt x="8071669" y="2764890"/>
                  </a:lnTo>
                  <a:lnTo>
                    <a:pt x="8069671" y="2802963"/>
                  </a:lnTo>
                  <a:lnTo>
                    <a:pt x="8063311" y="2878699"/>
                  </a:lnTo>
                  <a:lnTo>
                    <a:pt x="8053835" y="2953863"/>
                  </a:lnTo>
                  <a:lnTo>
                    <a:pt x="8041283" y="3028426"/>
                  </a:lnTo>
                  <a:lnTo>
                    <a:pt x="8025701" y="3102359"/>
                  </a:lnTo>
                  <a:lnTo>
                    <a:pt x="8007129" y="3175636"/>
                  </a:lnTo>
                  <a:lnTo>
                    <a:pt x="7985610" y="3248226"/>
                  </a:lnTo>
                  <a:lnTo>
                    <a:pt x="7961187" y="3320103"/>
                  </a:lnTo>
                  <a:lnTo>
                    <a:pt x="7933904" y="3391237"/>
                  </a:lnTo>
                  <a:lnTo>
                    <a:pt x="7919202" y="3426516"/>
                  </a:lnTo>
                  <a:lnTo>
                    <a:pt x="7903801" y="3461600"/>
                  </a:lnTo>
                  <a:lnTo>
                    <a:pt x="7887706" y="3496483"/>
                  </a:lnTo>
                  <a:lnTo>
                    <a:pt x="7870922" y="3531163"/>
                  </a:lnTo>
                  <a:lnTo>
                    <a:pt x="7853455" y="3565637"/>
                  </a:lnTo>
                  <a:lnTo>
                    <a:pt x="7835310" y="3599899"/>
                  </a:lnTo>
                  <a:lnTo>
                    <a:pt x="7816492" y="3633948"/>
                  </a:lnTo>
                  <a:lnTo>
                    <a:pt x="7797006" y="3667780"/>
                  </a:lnTo>
                  <a:lnTo>
                    <a:pt x="7776859" y="3701390"/>
                  </a:lnTo>
                  <a:lnTo>
                    <a:pt x="7756055" y="3734775"/>
                  </a:lnTo>
                  <a:lnTo>
                    <a:pt x="7734599" y="3767933"/>
                  </a:lnTo>
                  <a:lnTo>
                    <a:pt x="7712497" y="3800858"/>
                  </a:lnTo>
                  <a:lnTo>
                    <a:pt x="7689755" y="3833549"/>
                  </a:lnTo>
                  <a:lnTo>
                    <a:pt x="7666376" y="3866000"/>
                  </a:lnTo>
                  <a:lnTo>
                    <a:pt x="7642368" y="3898209"/>
                  </a:lnTo>
                  <a:lnTo>
                    <a:pt x="7617735" y="3930172"/>
                  </a:lnTo>
                  <a:lnTo>
                    <a:pt x="7592483" y="3961886"/>
                  </a:lnTo>
                  <a:lnTo>
                    <a:pt x="7566616" y="3993347"/>
                  </a:lnTo>
                  <a:lnTo>
                    <a:pt x="7540140" y="4024551"/>
                  </a:lnTo>
                  <a:lnTo>
                    <a:pt x="7513061" y="4055495"/>
                  </a:lnTo>
                  <a:lnTo>
                    <a:pt x="7485384" y="4086176"/>
                  </a:lnTo>
                  <a:lnTo>
                    <a:pt x="7457114" y="4116589"/>
                  </a:lnTo>
                  <a:lnTo>
                    <a:pt x="7428256" y="4146732"/>
                  </a:lnTo>
                  <a:lnTo>
                    <a:pt x="7398816" y="4176600"/>
                  </a:lnTo>
                  <a:lnTo>
                    <a:pt x="7368799" y="4206190"/>
                  </a:lnTo>
                  <a:lnTo>
                    <a:pt x="7338211" y="4235499"/>
                  </a:lnTo>
                  <a:lnTo>
                    <a:pt x="7307056" y="4264523"/>
                  </a:lnTo>
                  <a:lnTo>
                    <a:pt x="7275340" y="4293259"/>
                  </a:lnTo>
                  <a:lnTo>
                    <a:pt x="7243069" y="4321703"/>
                  </a:lnTo>
                  <a:lnTo>
                    <a:pt x="7210248" y="4349851"/>
                  </a:lnTo>
                  <a:lnTo>
                    <a:pt x="7176881" y="4377700"/>
                  </a:lnTo>
                  <a:lnTo>
                    <a:pt x="7142975" y="4405246"/>
                  </a:lnTo>
                  <a:lnTo>
                    <a:pt x="7108535" y="4432486"/>
                  </a:lnTo>
                  <a:lnTo>
                    <a:pt x="7073565" y="4459417"/>
                  </a:lnTo>
                  <a:lnTo>
                    <a:pt x="7038072" y="4486034"/>
                  </a:lnTo>
                  <a:lnTo>
                    <a:pt x="7002061" y="4512334"/>
                  </a:lnTo>
                  <a:lnTo>
                    <a:pt x="6965536" y="4538314"/>
                  </a:lnTo>
                  <a:lnTo>
                    <a:pt x="6928504" y="4563970"/>
                  </a:lnTo>
                  <a:lnTo>
                    <a:pt x="6890970" y="4589298"/>
                  </a:lnTo>
                  <a:lnTo>
                    <a:pt x="6852939" y="4614296"/>
                  </a:lnTo>
                  <a:lnTo>
                    <a:pt x="6814415" y="4638959"/>
                  </a:lnTo>
                  <a:lnTo>
                    <a:pt x="6775406" y="4663283"/>
                  </a:lnTo>
                  <a:lnTo>
                    <a:pt x="6735915" y="4687267"/>
                  </a:lnTo>
                  <a:lnTo>
                    <a:pt x="6695949" y="4710904"/>
                  </a:lnTo>
                  <a:lnTo>
                    <a:pt x="6655512" y="4734194"/>
                  </a:lnTo>
                  <a:lnTo>
                    <a:pt x="6614610" y="4757131"/>
                  </a:lnTo>
                  <a:lnTo>
                    <a:pt x="6573248" y="4779712"/>
                  </a:lnTo>
                  <a:lnTo>
                    <a:pt x="6531432" y="4801933"/>
                  </a:lnTo>
                  <a:lnTo>
                    <a:pt x="6489167" y="4823792"/>
                  </a:lnTo>
                  <a:lnTo>
                    <a:pt x="6446458" y="4845284"/>
                  </a:lnTo>
                  <a:lnTo>
                    <a:pt x="6403311" y="4866406"/>
                  </a:lnTo>
                  <a:lnTo>
                    <a:pt x="6359730" y="4887155"/>
                  </a:lnTo>
                  <a:lnTo>
                    <a:pt x="6315722" y="4907527"/>
                  </a:lnTo>
                  <a:lnTo>
                    <a:pt x="6271291" y="4927517"/>
                  </a:lnTo>
                  <a:lnTo>
                    <a:pt x="6226443" y="4947124"/>
                  </a:lnTo>
                  <a:lnTo>
                    <a:pt x="6181183" y="4966343"/>
                  </a:lnTo>
                  <a:lnTo>
                    <a:pt x="6135516" y="4985170"/>
                  </a:lnTo>
                  <a:lnTo>
                    <a:pt x="6089449" y="5003603"/>
                  </a:lnTo>
                  <a:lnTo>
                    <a:pt x="6042985" y="5021638"/>
                  </a:lnTo>
                  <a:lnTo>
                    <a:pt x="5996131" y="5039270"/>
                  </a:lnTo>
                  <a:lnTo>
                    <a:pt x="5948892" y="5056497"/>
                  </a:lnTo>
                  <a:lnTo>
                    <a:pt x="5901273" y="5073315"/>
                  </a:lnTo>
                  <a:lnTo>
                    <a:pt x="5853279" y="5089720"/>
                  </a:lnTo>
                  <a:lnTo>
                    <a:pt x="5804916" y="5105709"/>
                  </a:lnTo>
                  <a:lnTo>
                    <a:pt x="5756189" y="5121279"/>
                  </a:lnTo>
                  <a:lnTo>
                    <a:pt x="5707103" y="5136425"/>
                  </a:lnTo>
                  <a:lnTo>
                    <a:pt x="5657665" y="5151145"/>
                  </a:lnTo>
                  <a:lnTo>
                    <a:pt x="5607878" y="5165434"/>
                  </a:lnTo>
                  <a:lnTo>
                    <a:pt x="5557748" y="5179289"/>
                  </a:lnTo>
                  <a:lnTo>
                    <a:pt x="5507282" y="5192707"/>
                  </a:lnTo>
                  <a:lnTo>
                    <a:pt x="5456483" y="5205684"/>
                  </a:lnTo>
                  <a:lnTo>
                    <a:pt x="5405358" y="5218217"/>
                  </a:lnTo>
                  <a:lnTo>
                    <a:pt x="5353911" y="5230301"/>
                  </a:lnTo>
                  <a:lnTo>
                    <a:pt x="5302149" y="5241934"/>
                  </a:lnTo>
                  <a:lnTo>
                    <a:pt x="5250075" y="5253112"/>
                  </a:lnTo>
                  <a:lnTo>
                    <a:pt x="5197696" y="5263831"/>
                  </a:lnTo>
                  <a:lnTo>
                    <a:pt x="5145018" y="5274088"/>
                  </a:lnTo>
                  <a:lnTo>
                    <a:pt x="5092044" y="5283879"/>
                  </a:lnTo>
                  <a:lnTo>
                    <a:pt x="5038782" y="5293201"/>
                  </a:lnTo>
                  <a:lnTo>
                    <a:pt x="4985235" y="5302050"/>
                  </a:lnTo>
                  <a:lnTo>
                    <a:pt x="4931409" y="5310422"/>
                  </a:lnTo>
                  <a:lnTo>
                    <a:pt x="4877310" y="5318315"/>
                  </a:lnTo>
                  <a:lnTo>
                    <a:pt x="4822943" y="5325724"/>
                  </a:lnTo>
                  <a:lnTo>
                    <a:pt x="4768313" y="5332646"/>
                  </a:lnTo>
                  <a:lnTo>
                    <a:pt x="4713426" y="5339077"/>
                  </a:lnTo>
                  <a:lnTo>
                    <a:pt x="4658286" y="5345015"/>
                  </a:lnTo>
                  <a:lnTo>
                    <a:pt x="4602900" y="5350454"/>
                  </a:lnTo>
                  <a:lnTo>
                    <a:pt x="4547273" y="5355393"/>
                  </a:lnTo>
                  <a:lnTo>
                    <a:pt x="4491409" y="5359826"/>
                  </a:lnTo>
                  <a:lnTo>
                    <a:pt x="4435314" y="5363751"/>
                  </a:lnTo>
                  <a:lnTo>
                    <a:pt x="4378994" y="5367165"/>
                  </a:lnTo>
                  <a:lnTo>
                    <a:pt x="4322454" y="5370063"/>
                  </a:lnTo>
                  <a:lnTo>
                    <a:pt x="4265699" y="5372442"/>
                  </a:lnTo>
                  <a:lnTo>
                    <a:pt x="4208734" y="5374298"/>
                  </a:lnTo>
                  <a:lnTo>
                    <a:pt x="4151565" y="5375629"/>
                  </a:lnTo>
                  <a:lnTo>
                    <a:pt x="4094198" y="5376430"/>
                  </a:lnTo>
                  <a:lnTo>
                    <a:pt x="4036637" y="5376698"/>
                  </a:lnTo>
                  <a:lnTo>
                    <a:pt x="3979075" y="5376430"/>
                  </a:lnTo>
                  <a:lnTo>
                    <a:pt x="3921708" y="5375629"/>
                  </a:lnTo>
                  <a:lnTo>
                    <a:pt x="3864539" y="5374298"/>
                  </a:lnTo>
                  <a:lnTo>
                    <a:pt x="3807574" y="5372442"/>
                  </a:lnTo>
                  <a:lnTo>
                    <a:pt x="3750819" y="5370063"/>
                  </a:lnTo>
                  <a:lnTo>
                    <a:pt x="3694279" y="5367165"/>
                  </a:lnTo>
                  <a:lnTo>
                    <a:pt x="3637959" y="5363751"/>
                  </a:lnTo>
                  <a:lnTo>
                    <a:pt x="3581864" y="5359826"/>
                  </a:lnTo>
                  <a:lnTo>
                    <a:pt x="3526000" y="5355393"/>
                  </a:lnTo>
                  <a:lnTo>
                    <a:pt x="3470373" y="5350454"/>
                  </a:lnTo>
                  <a:lnTo>
                    <a:pt x="3414987" y="5345015"/>
                  </a:lnTo>
                  <a:lnTo>
                    <a:pt x="3359847" y="5339077"/>
                  </a:lnTo>
                  <a:lnTo>
                    <a:pt x="3304960" y="5332646"/>
                  </a:lnTo>
                  <a:lnTo>
                    <a:pt x="3250330" y="5325724"/>
                  </a:lnTo>
                  <a:lnTo>
                    <a:pt x="3195963" y="5318315"/>
                  </a:lnTo>
                  <a:lnTo>
                    <a:pt x="3141864" y="5310422"/>
                  </a:lnTo>
                  <a:lnTo>
                    <a:pt x="3088038" y="5302050"/>
                  </a:lnTo>
                  <a:lnTo>
                    <a:pt x="3034492" y="5293201"/>
                  </a:lnTo>
                  <a:lnTo>
                    <a:pt x="2981229" y="5283879"/>
                  </a:lnTo>
                  <a:lnTo>
                    <a:pt x="2928255" y="5274088"/>
                  </a:lnTo>
                  <a:lnTo>
                    <a:pt x="2875577" y="5263831"/>
                  </a:lnTo>
                  <a:lnTo>
                    <a:pt x="2823198" y="5253112"/>
                  </a:lnTo>
                  <a:lnTo>
                    <a:pt x="2771125" y="5241934"/>
                  </a:lnTo>
                  <a:lnTo>
                    <a:pt x="2719362" y="5230301"/>
                  </a:lnTo>
                  <a:lnTo>
                    <a:pt x="2667915" y="5218217"/>
                  </a:lnTo>
                  <a:lnTo>
                    <a:pt x="2616790" y="5205684"/>
                  </a:lnTo>
                  <a:lnTo>
                    <a:pt x="2565991" y="5192707"/>
                  </a:lnTo>
                  <a:lnTo>
                    <a:pt x="2515525" y="5179289"/>
                  </a:lnTo>
                  <a:lnTo>
                    <a:pt x="2465395" y="5165434"/>
                  </a:lnTo>
                  <a:lnTo>
                    <a:pt x="2415609" y="5151145"/>
                  </a:lnTo>
                  <a:lnTo>
                    <a:pt x="2366170" y="5136425"/>
                  </a:lnTo>
                  <a:lnTo>
                    <a:pt x="2317084" y="5121279"/>
                  </a:lnTo>
                  <a:lnTo>
                    <a:pt x="2268357" y="5105709"/>
                  </a:lnTo>
                  <a:lnTo>
                    <a:pt x="2219994" y="5089720"/>
                  </a:lnTo>
                  <a:lnTo>
                    <a:pt x="2172000" y="5073315"/>
                  </a:lnTo>
                  <a:lnTo>
                    <a:pt x="2124381" y="5056497"/>
                  </a:lnTo>
                  <a:lnTo>
                    <a:pt x="2077142" y="5039270"/>
                  </a:lnTo>
                  <a:lnTo>
                    <a:pt x="2030288" y="5021638"/>
                  </a:lnTo>
                  <a:lnTo>
                    <a:pt x="1983824" y="5003603"/>
                  </a:lnTo>
                  <a:lnTo>
                    <a:pt x="1937757" y="4985170"/>
                  </a:lnTo>
                  <a:lnTo>
                    <a:pt x="1892090" y="4966343"/>
                  </a:lnTo>
                  <a:lnTo>
                    <a:pt x="1846830" y="4947124"/>
                  </a:lnTo>
                  <a:lnTo>
                    <a:pt x="1801982" y="4927517"/>
                  </a:lnTo>
                  <a:lnTo>
                    <a:pt x="1757551" y="4907527"/>
                  </a:lnTo>
                  <a:lnTo>
                    <a:pt x="1713543" y="4887155"/>
                  </a:lnTo>
                  <a:lnTo>
                    <a:pt x="1669962" y="4866406"/>
                  </a:lnTo>
                  <a:lnTo>
                    <a:pt x="1626815" y="4845284"/>
                  </a:lnTo>
                  <a:lnTo>
                    <a:pt x="1584106" y="4823792"/>
                  </a:lnTo>
                  <a:lnTo>
                    <a:pt x="1541841" y="4801933"/>
                  </a:lnTo>
                  <a:lnTo>
                    <a:pt x="1500025" y="4779712"/>
                  </a:lnTo>
                  <a:lnTo>
                    <a:pt x="1458663" y="4757131"/>
                  </a:lnTo>
                  <a:lnTo>
                    <a:pt x="1417761" y="4734194"/>
                  </a:lnTo>
                  <a:lnTo>
                    <a:pt x="1377324" y="4710904"/>
                  </a:lnTo>
                  <a:lnTo>
                    <a:pt x="1337358" y="4687267"/>
                  </a:lnTo>
                  <a:lnTo>
                    <a:pt x="1297867" y="4663283"/>
                  </a:lnTo>
                  <a:lnTo>
                    <a:pt x="1258858" y="4638959"/>
                  </a:lnTo>
                  <a:lnTo>
                    <a:pt x="1220335" y="4614296"/>
                  </a:lnTo>
                  <a:lnTo>
                    <a:pt x="1182303" y="4589298"/>
                  </a:lnTo>
                  <a:lnTo>
                    <a:pt x="1144769" y="4563970"/>
                  </a:lnTo>
                  <a:lnTo>
                    <a:pt x="1107737" y="4538314"/>
                  </a:lnTo>
                  <a:lnTo>
                    <a:pt x="1071212" y="4512334"/>
                  </a:lnTo>
                  <a:lnTo>
                    <a:pt x="1035201" y="4486034"/>
                  </a:lnTo>
                  <a:lnTo>
                    <a:pt x="999708" y="4459417"/>
                  </a:lnTo>
                  <a:lnTo>
                    <a:pt x="964738" y="4432486"/>
                  </a:lnTo>
                  <a:lnTo>
                    <a:pt x="930298" y="4405246"/>
                  </a:lnTo>
                  <a:lnTo>
                    <a:pt x="896392" y="4377700"/>
                  </a:lnTo>
                  <a:lnTo>
                    <a:pt x="863025" y="4349851"/>
                  </a:lnTo>
                  <a:lnTo>
                    <a:pt x="830204" y="4321703"/>
                  </a:lnTo>
                  <a:lnTo>
                    <a:pt x="797933" y="4293259"/>
                  </a:lnTo>
                  <a:lnTo>
                    <a:pt x="766217" y="4264523"/>
                  </a:lnTo>
                  <a:lnTo>
                    <a:pt x="735062" y="4235499"/>
                  </a:lnTo>
                  <a:lnTo>
                    <a:pt x="704474" y="4206190"/>
                  </a:lnTo>
                  <a:lnTo>
                    <a:pt x="674457" y="4176600"/>
                  </a:lnTo>
                  <a:lnTo>
                    <a:pt x="645017" y="4146732"/>
                  </a:lnTo>
                  <a:lnTo>
                    <a:pt x="616159" y="4116589"/>
                  </a:lnTo>
                  <a:lnTo>
                    <a:pt x="587889" y="4086176"/>
                  </a:lnTo>
                  <a:lnTo>
                    <a:pt x="560212" y="4055495"/>
                  </a:lnTo>
                  <a:lnTo>
                    <a:pt x="533133" y="4024551"/>
                  </a:lnTo>
                  <a:lnTo>
                    <a:pt x="506657" y="3993347"/>
                  </a:lnTo>
                  <a:lnTo>
                    <a:pt x="480790" y="3961886"/>
                  </a:lnTo>
                  <a:lnTo>
                    <a:pt x="455538" y="3930172"/>
                  </a:lnTo>
                  <a:lnTo>
                    <a:pt x="430905" y="3898209"/>
                  </a:lnTo>
                  <a:lnTo>
                    <a:pt x="406897" y="3866000"/>
                  </a:lnTo>
                  <a:lnTo>
                    <a:pt x="383519" y="3833549"/>
                  </a:lnTo>
                  <a:lnTo>
                    <a:pt x="360776" y="3800858"/>
                  </a:lnTo>
                  <a:lnTo>
                    <a:pt x="338674" y="3767933"/>
                  </a:lnTo>
                  <a:lnTo>
                    <a:pt x="317218" y="3734775"/>
                  </a:lnTo>
                  <a:lnTo>
                    <a:pt x="296414" y="3701390"/>
                  </a:lnTo>
                  <a:lnTo>
                    <a:pt x="276267" y="3667780"/>
                  </a:lnTo>
                  <a:lnTo>
                    <a:pt x="256781" y="3633948"/>
                  </a:lnTo>
                  <a:lnTo>
                    <a:pt x="237963" y="3599899"/>
                  </a:lnTo>
                  <a:lnTo>
                    <a:pt x="219818" y="3565637"/>
                  </a:lnTo>
                  <a:lnTo>
                    <a:pt x="202351" y="3531163"/>
                  </a:lnTo>
                  <a:lnTo>
                    <a:pt x="185567" y="3496483"/>
                  </a:lnTo>
                  <a:lnTo>
                    <a:pt x="169472" y="3461600"/>
                  </a:lnTo>
                  <a:lnTo>
                    <a:pt x="154071" y="3426516"/>
                  </a:lnTo>
                  <a:lnTo>
                    <a:pt x="139370" y="3391237"/>
                  </a:lnTo>
                  <a:lnTo>
                    <a:pt x="125373" y="3355764"/>
                  </a:lnTo>
                  <a:lnTo>
                    <a:pt x="99514" y="3284256"/>
                  </a:lnTo>
                  <a:lnTo>
                    <a:pt x="76538" y="3212019"/>
                  </a:lnTo>
                  <a:lnTo>
                    <a:pt x="56488" y="3139082"/>
                  </a:lnTo>
                  <a:lnTo>
                    <a:pt x="39405" y="3065473"/>
                  </a:lnTo>
                  <a:lnTo>
                    <a:pt x="25333" y="2991221"/>
                  </a:lnTo>
                  <a:lnTo>
                    <a:pt x="14313" y="2916354"/>
                  </a:lnTo>
                  <a:lnTo>
                    <a:pt x="6390" y="2840901"/>
                  </a:lnTo>
                  <a:lnTo>
                    <a:pt x="1604" y="2764890"/>
                  </a:lnTo>
                  <a:lnTo>
                    <a:pt x="402" y="2726684"/>
                  </a:lnTo>
                  <a:lnTo>
                    <a:pt x="0" y="2688349"/>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8" name="Google Shape;168;p9"/>
            <p:cNvPicPr preferRelativeResize="0"/>
            <p:nvPr/>
          </p:nvPicPr>
          <p:blipFill rotWithShape="1">
            <a:blip r:embed="rId5">
              <a:alphaModFix/>
            </a:blip>
            <a:srcRect b="0" l="0" r="0" t="0"/>
            <a:stretch/>
          </p:blipFill>
          <p:spPr>
            <a:xfrm>
              <a:off x="1139952" y="1773936"/>
              <a:ext cx="6861048" cy="4632960"/>
            </a:xfrm>
            <a:prstGeom prst="rect">
              <a:avLst/>
            </a:prstGeom>
            <a:noFill/>
            <a:ln>
              <a:noFill/>
            </a:ln>
          </p:spPr>
        </p:pic>
        <p:sp>
          <p:nvSpPr>
            <p:cNvPr id="169" name="Google Shape;169;p9"/>
            <p:cNvSpPr/>
            <p:nvPr/>
          </p:nvSpPr>
          <p:spPr>
            <a:xfrm>
              <a:off x="1142997" y="1775973"/>
              <a:ext cx="6858000" cy="4630420"/>
            </a:xfrm>
            <a:custGeom>
              <a:rect b="b" l="l" r="r" t="t"/>
              <a:pathLst>
                <a:path extrusionOk="0" h="4630420" w="6858000">
                  <a:moveTo>
                    <a:pt x="0" y="2314925"/>
                  </a:moveTo>
                  <a:lnTo>
                    <a:pt x="468" y="2276257"/>
                  </a:lnTo>
                  <a:lnTo>
                    <a:pt x="1869" y="2237743"/>
                  </a:lnTo>
                  <a:lnTo>
                    <a:pt x="4196" y="2199386"/>
                  </a:lnTo>
                  <a:lnTo>
                    <a:pt x="7441" y="2161193"/>
                  </a:lnTo>
                  <a:lnTo>
                    <a:pt x="11596" y="2123167"/>
                  </a:lnTo>
                  <a:lnTo>
                    <a:pt x="16655" y="2085315"/>
                  </a:lnTo>
                  <a:lnTo>
                    <a:pt x="22609" y="2047639"/>
                  </a:lnTo>
                  <a:lnTo>
                    <a:pt x="29453" y="2010147"/>
                  </a:lnTo>
                  <a:lnTo>
                    <a:pt x="45778" y="1935729"/>
                  </a:lnTo>
                  <a:lnTo>
                    <a:pt x="55245" y="1898814"/>
                  </a:lnTo>
                  <a:lnTo>
                    <a:pt x="65572" y="1862101"/>
                  </a:lnTo>
                  <a:lnTo>
                    <a:pt x="76751" y="1825595"/>
                  </a:lnTo>
                  <a:lnTo>
                    <a:pt x="88776" y="1789301"/>
                  </a:lnTo>
                  <a:lnTo>
                    <a:pt x="101638" y="1753224"/>
                  </a:lnTo>
                  <a:lnTo>
                    <a:pt x="115331" y="1717369"/>
                  </a:lnTo>
                  <a:lnTo>
                    <a:pt x="129847" y="1681740"/>
                  </a:lnTo>
                  <a:lnTo>
                    <a:pt x="145180" y="1646344"/>
                  </a:lnTo>
                  <a:lnTo>
                    <a:pt x="161322" y="1611183"/>
                  </a:lnTo>
                  <a:lnTo>
                    <a:pt x="178265" y="1576265"/>
                  </a:lnTo>
                  <a:lnTo>
                    <a:pt x="196002" y="1541593"/>
                  </a:lnTo>
                  <a:lnTo>
                    <a:pt x="214526" y="1507172"/>
                  </a:lnTo>
                  <a:lnTo>
                    <a:pt x="233831" y="1473008"/>
                  </a:lnTo>
                  <a:lnTo>
                    <a:pt x="253907" y="1439104"/>
                  </a:lnTo>
                  <a:lnTo>
                    <a:pt x="274749" y="1405467"/>
                  </a:lnTo>
                  <a:lnTo>
                    <a:pt x="296349" y="1372101"/>
                  </a:lnTo>
                  <a:lnTo>
                    <a:pt x="318699" y="1339010"/>
                  </a:lnTo>
                  <a:lnTo>
                    <a:pt x="341793" y="1306201"/>
                  </a:lnTo>
                  <a:lnTo>
                    <a:pt x="365623" y="1273677"/>
                  </a:lnTo>
                  <a:lnTo>
                    <a:pt x="390182" y="1241444"/>
                  </a:lnTo>
                  <a:lnTo>
                    <a:pt x="415462" y="1209506"/>
                  </a:lnTo>
                  <a:lnTo>
                    <a:pt x="441457" y="1177869"/>
                  </a:lnTo>
                  <a:lnTo>
                    <a:pt x="468159" y="1146537"/>
                  </a:lnTo>
                  <a:lnTo>
                    <a:pt x="495560" y="1115516"/>
                  </a:lnTo>
                  <a:lnTo>
                    <a:pt x="523654" y="1084810"/>
                  </a:lnTo>
                  <a:lnTo>
                    <a:pt x="552433" y="1054424"/>
                  </a:lnTo>
                  <a:lnTo>
                    <a:pt x="581890" y="1024362"/>
                  </a:lnTo>
                  <a:lnTo>
                    <a:pt x="612017" y="994631"/>
                  </a:lnTo>
                  <a:lnTo>
                    <a:pt x="642808" y="965235"/>
                  </a:lnTo>
                  <a:lnTo>
                    <a:pt x="674255" y="936178"/>
                  </a:lnTo>
                  <a:lnTo>
                    <a:pt x="706350" y="907466"/>
                  </a:lnTo>
                  <a:lnTo>
                    <a:pt x="739088" y="879104"/>
                  </a:lnTo>
                  <a:lnTo>
                    <a:pt x="772459" y="851096"/>
                  </a:lnTo>
                  <a:lnTo>
                    <a:pt x="806458" y="823448"/>
                  </a:lnTo>
                  <a:lnTo>
                    <a:pt x="841076" y="796164"/>
                  </a:lnTo>
                  <a:lnTo>
                    <a:pt x="876306" y="769249"/>
                  </a:lnTo>
                  <a:lnTo>
                    <a:pt x="912142" y="742708"/>
                  </a:lnTo>
                  <a:lnTo>
                    <a:pt x="948575" y="716546"/>
                  </a:lnTo>
                  <a:lnTo>
                    <a:pt x="985599" y="690769"/>
                  </a:lnTo>
                  <a:lnTo>
                    <a:pt x="1023207" y="665380"/>
                  </a:lnTo>
                  <a:lnTo>
                    <a:pt x="1061390" y="640385"/>
                  </a:lnTo>
                  <a:lnTo>
                    <a:pt x="1100142" y="615788"/>
                  </a:lnTo>
                  <a:lnTo>
                    <a:pt x="1139456" y="591596"/>
                  </a:lnTo>
                  <a:lnTo>
                    <a:pt x="1179324" y="567812"/>
                  </a:lnTo>
                  <a:lnTo>
                    <a:pt x="1219739" y="544441"/>
                  </a:lnTo>
                  <a:lnTo>
                    <a:pt x="1260693" y="521488"/>
                  </a:lnTo>
                  <a:lnTo>
                    <a:pt x="1302180" y="498959"/>
                  </a:lnTo>
                  <a:lnTo>
                    <a:pt x="1344192" y="476858"/>
                  </a:lnTo>
                  <a:lnTo>
                    <a:pt x="1386722" y="455190"/>
                  </a:lnTo>
                  <a:lnTo>
                    <a:pt x="1429762" y="433961"/>
                  </a:lnTo>
                  <a:lnTo>
                    <a:pt x="1473306" y="413174"/>
                  </a:lnTo>
                  <a:lnTo>
                    <a:pt x="1517345" y="392835"/>
                  </a:lnTo>
                  <a:lnTo>
                    <a:pt x="1561874" y="372948"/>
                  </a:lnTo>
                  <a:lnTo>
                    <a:pt x="1606883" y="353519"/>
                  </a:lnTo>
                  <a:lnTo>
                    <a:pt x="1652367" y="334553"/>
                  </a:lnTo>
                  <a:lnTo>
                    <a:pt x="1698318" y="316055"/>
                  </a:lnTo>
                  <a:lnTo>
                    <a:pt x="1744728" y="298028"/>
                  </a:lnTo>
                  <a:lnTo>
                    <a:pt x="1791591" y="280479"/>
                  </a:lnTo>
                  <a:lnTo>
                    <a:pt x="1838899" y="263412"/>
                  </a:lnTo>
                  <a:lnTo>
                    <a:pt x="1886645" y="246833"/>
                  </a:lnTo>
                  <a:lnTo>
                    <a:pt x="1934821" y="230745"/>
                  </a:lnTo>
                  <a:lnTo>
                    <a:pt x="1983420" y="215154"/>
                  </a:lnTo>
                  <a:lnTo>
                    <a:pt x="2032436" y="200066"/>
                  </a:lnTo>
                  <a:lnTo>
                    <a:pt x="2081860" y="185484"/>
                  </a:lnTo>
                  <a:lnTo>
                    <a:pt x="2131685" y="171413"/>
                  </a:lnTo>
                  <a:lnTo>
                    <a:pt x="2181905" y="157859"/>
                  </a:lnTo>
                  <a:lnTo>
                    <a:pt x="2232511" y="144827"/>
                  </a:lnTo>
                  <a:lnTo>
                    <a:pt x="2283497" y="132321"/>
                  </a:lnTo>
                  <a:lnTo>
                    <a:pt x="2334855" y="120347"/>
                  </a:lnTo>
                  <a:lnTo>
                    <a:pt x="2386579" y="108908"/>
                  </a:lnTo>
                  <a:lnTo>
                    <a:pt x="2438660" y="98011"/>
                  </a:lnTo>
                  <a:lnTo>
                    <a:pt x="2491091" y="87660"/>
                  </a:lnTo>
                  <a:lnTo>
                    <a:pt x="2543866" y="77860"/>
                  </a:lnTo>
                  <a:lnTo>
                    <a:pt x="2596977" y="68616"/>
                  </a:lnTo>
                  <a:lnTo>
                    <a:pt x="2650416" y="59932"/>
                  </a:lnTo>
                  <a:lnTo>
                    <a:pt x="2704177" y="51815"/>
                  </a:lnTo>
                  <a:lnTo>
                    <a:pt x="2758252" y="44268"/>
                  </a:lnTo>
                  <a:lnTo>
                    <a:pt x="2812633" y="37296"/>
                  </a:lnTo>
                  <a:lnTo>
                    <a:pt x="2867314" y="30905"/>
                  </a:lnTo>
                  <a:lnTo>
                    <a:pt x="2922288" y="25099"/>
                  </a:lnTo>
                  <a:lnTo>
                    <a:pt x="2977546" y="19884"/>
                  </a:lnTo>
                  <a:lnTo>
                    <a:pt x="3033083" y="15264"/>
                  </a:lnTo>
                  <a:lnTo>
                    <a:pt x="3088889" y="11243"/>
                  </a:lnTo>
                  <a:lnTo>
                    <a:pt x="3144959" y="7828"/>
                  </a:lnTo>
                  <a:lnTo>
                    <a:pt x="3201285" y="5023"/>
                  </a:lnTo>
                  <a:lnTo>
                    <a:pt x="3257859" y="2833"/>
                  </a:lnTo>
                  <a:lnTo>
                    <a:pt x="3314674" y="1262"/>
                  </a:lnTo>
                  <a:lnTo>
                    <a:pt x="3371724" y="316"/>
                  </a:lnTo>
                  <a:lnTo>
                    <a:pt x="3429001" y="0"/>
                  </a:lnTo>
                  <a:lnTo>
                    <a:pt x="3486277" y="316"/>
                  </a:lnTo>
                  <a:lnTo>
                    <a:pt x="3543327" y="1262"/>
                  </a:lnTo>
                  <a:lnTo>
                    <a:pt x="3600142" y="2833"/>
                  </a:lnTo>
                  <a:lnTo>
                    <a:pt x="3656717" y="5023"/>
                  </a:lnTo>
                  <a:lnTo>
                    <a:pt x="3713042" y="7828"/>
                  </a:lnTo>
                  <a:lnTo>
                    <a:pt x="3769112" y="11243"/>
                  </a:lnTo>
                  <a:lnTo>
                    <a:pt x="3824919" y="15264"/>
                  </a:lnTo>
                  <a:lnTo>
                    <a:pt x="3880455" y="19884"/>
                  </a:lnTo>
                  <a:lnTo>
                    <a:pt x="3935713" y="25099"/>
                  </a:lnTo>
                  <a:lnTo>
                    <a:pt x="3990687" y="30905"/>
                  </a:lnTo>
                  <a:lnTo>
                    <a:pt x="4045368" y="37296"/>
                  </a:lnTo>
                  <a:lnTo>
                    <a:pt x="4099749" y="44268"/>
                  </a:lnTo>
                  <a:lnTo>
                    <a:pt x="4153824" y="51815"/>
                  </a:lnTo>
                  <a:lnTo>
                    <a:pt x="4207585" y="59932"/>
                  </a:lnTo>
                  <a:lnTo>
                    <a:pt x="4261024" y="68616"/>
                  </a:lnTo>
                  <a:lnTo>
                    <a:pt x="4314135" y="77860"/>
                  </a:lnTo>
                  <a:lnTo>
                    <a:pt x="4366910" y="87660"/>
                  </a:lnTo>
                  <a:lnTo>
                    <a:pt x="4419341" y="98011"/>
                  </a:lnTo>
                  <a:lnTo>
                    <a:pt x="4471422" y="108908"/>
                  </a:lnTo>
                  <a:lnTo>
                    <a:pt x="4523146" y="120347"/>
                  </a:lnTo>
                  <a:lnTo>
                    <a:pt x="4574504" y="132321"/>
                  </a:lnTo>
                  <a:lnTo>
                    <a:pt x="4625490" y="144827"/>
                  </a:lnTo>
                  <a:lnTo>
                    <a:pt x="4676097" y="157859"/>
                  </a:lnTo>
                  <a:lnTo>
                    <a:pt x="4726316" y="171413"/>
                  </a:lnTo>
                  <a:lnTo>
                    <a:pt x="4776142" y="185484"/>
                  </a:lnTo>
                  <a:lnTo>
                    <a:pt x="4825566" y="200066"/>
                  </a:lnTo>
                  <a:lnTo>
                    <a:pt x="4874581" y="215154"/>
                  </a:lnTo>
                  <a:lnTo>
                    <a:pt x="4923180" y="230745"/>
                  </a:lnTo>
                  <a:lnTo>
                    <a:pt x="4971356" y="246833"/>
                  </a:lnTo>
                  <a:lnTo>
                    <a:pt x="5019102" y="263412"/>
                  </a:lnTo>
                  <a:lnTo>
                    <a:pt x="5066410" y="280479"/>
                  </a:lnTo>
                  <a:lnTo>
                    <a:pt x="5113273" y="298028"/>
                  </a:lnTo>
                  <a:lnTo>
                    <a:pt x="5159683" y="316055"/>
                  </a:lnTo>
                  <a:lnTo>
                    <a:pt x="5205634" y="334553"/>
                  </a:lnTo>
                  <a:lnTo>
                    <a:pt x="5251118" y="353519"/>
                  </a:lnTo>
                  <a:lnTo>
                    <a:pt x="5296128" y="372948"/>
                  </a:lnTo>
                  <a:lnTo>
                    <a:pt x="5340656" y="392835"/>
                  </a:lnTo>
                  <a:lnTo>
                    <a:pt x="5384695" y="413174"/>
                  </a:lnTo>
                  <a:lnTo>
                    <a:pt x="5428239" y="433961"/>
                  </a:lnTo>
                  <a:lnTo>
                    <a:pt x="5471279" y="455190"/>
                  </a:lnTo>
                  <a:lnTo>
                    <a:pt x="5513809" y="476858"/>
                  </a:lnTo>
                  <a:lnTo>
                    <a:pt x="5555821" y="498959"/>
                  </a:lnTo>
                  <a:lnTo>
                    <a:pt x="5597308" y="521488"/>
                  </a:lnTo>
                  <a:lnTo>
                    <a:pt x="5638262" y="544441"/>
                  </a:lnTo>
                  <a:lnTo>
                    <a:pt x="5678677" y="567812"/>
                  </a:lnTo>
                  <a:lnTo>
                    <a:pt x="5718545" y="591596"/>
                  </a:lnTo>
                  <a:lnTo>
                    <a:pt x="5757859" y="615788"/>
                  </a:lnTo>
                  <a:lnTo>
                    <a:pt x="5796611" y="640385"/>
                  </a:lnTo>
                  <a:lnTo>
                    <a:pt x="5834794" y="665380"/>
                  </a:lnTo>
                  <a:lnTo>
                    <a:pt x="5872402" y="690769"/>
                  </a:lnTo>
                  <a:lnTo>
                    <a:pt x="5909426" y="716546"/>
                  </a:lnTo>
                  <a:lnTo>
                    <a:pt x="5945859" y="742708"/>
                  </a:lnTo>
                  <a:lnTo>
                    <a:pt x="5981695" y="769249"/>
                  </a:lnTo>
                  <a:lnTo>
                    <a:pt x="6016925" y="796164"/>
                  </a:lnTo>
                  <a:lnTo>
                    <a:pt x="6051544" y="823448"/>
                  </a:lnTo>
                  <a:lnTo>
                    <a:pt x="6085542" y="851096"/>
                  </a:lnTo>
                  <a:lnTo>
                    <a:pt x="6118913" y="879104"/>
                  </a:lnTo>
                  <a:lnTo>
                    <a:pt x="6151651" y="907466"/>
                  </a:lnTo>
                  <a:lnTo>
                    <a:pt x="6183746" y="936178"/>
                  </a:lnTo>
                  <a:lnTo>
                    <a:pt x="6215193" y="965235"/>
                  </a:lnTo>
                  <a:lnTo>
                    <a:pt x="6245984" y="994631"/>
                  </a:lnTo>
                  <a:lnTo>
                    <a:pt x="6276111" y="1024362"/>
                  </a:lnTo>
                  <a:lnTo>
                    <a:pt x="6305568" y="1054424"/>
                  </a:lnTo>
                  <a:lnTo>
                    <a:pt x="6334347" y="1084810"/>
                  </a:lnTo>
                  <a:lnTo>
                    <a:pt x="6362441" y="1115516"/>
                  </a:lnTo>
                  <a:lnTo>
                    <a:pt x="6389842" y="1146537"/>
                  </a:lnTo>
                  <a:lnTo>
                    <a:pt x="6416544" y="1177869"/>
                  </a:lnTo>
                  <a:lnTo>
                    <a:pt x="6442539" y="1209506"/>
                  </a:lnTo>
                  <a:lnTo>
                    <a:pt x="6467819" y="1241444"/>
                  </a:lnTo>
                  <a:lnTo>
                    <a:pt x="6492378" y="1273677"/>
                  </a:lnTo>
                  <a:lnTo>
                    <a:pt x="6516208" y="1306201"/>
                  </a:lnTo>
                  <a:lnTo>
                    <a:pt x="6539302" y="1339010"/>
                  </a:lnTo>
                  <a:lnTo>
                    <a:pt x="6561652" y="1372101"/>
                  </a:lnTo>
                  <a:lnTo>
                    <a:pt x="6583252" y="1405467"/>
                  </a:lnTo>
                  <a:lnTo>
                    <a:pt x="6604094" y="1439104"/>
                  </a:lnTo>
                  <a:lnTo>
                    <a:pt x="6624170" y="1473008"/>
                  </a:lnTo>
                  <a:lnTo>
                    <a:pt x="6643475" y="1507172"/>
                  </a:lnTo>
                  <a:lnTo>
                    <a:pt x="6661999" y="1541593"/>
                  </a:lnTo>
                  <a:lnTo>
                    <a:pt x="6679736" y="1576265"/>
                  </a:lnTo>
                  <a:lnTo>
                    <a:pt x="6696680" y="1611183"/>
                  </a:lnTo>
                  <a:lnTo>
                    <a:pt x="6712821" y="1646344"/>
                  </a:lnTo>
                  <a:lnTo>
                    <a:pt x="6728154" y="1681740"/>
                  </a:lnTo>
                  <a:lnTo>
                    <a:pt x="6742670" y="1717369"/>
                  </a:lnTo>
                  <a:lnTo>
                    <a:pt x="6756363" y="1753224"/>
                  </a:lnTo>
                  <a:lnTo>
                    <a:pt x="6769226" y="1789301"/>
                  </a:lnTo>
                  <a:lnTo>
                    <a:pt x="6781250" y="1825595"/>
                  </a:lnTo>
                  <a:lnTo>
                    <a:pt x="6792429" y="1862101"/>
                  </a:lnTo>
                  <a:lnTo>
                    <a:pt x="6802756" y="1898814"/>
                  </a:lnTo>
                  <a:lnTo>
                    <a:pt x="6812223" y="1935729"/>
                  </a:lnTo>
                  <a:lnTo>
                    <a:pt x="6828548" y="2010147"/>
                  </a:lnTo>
                  <a:lnTo>
                    <a:pt x="6835392" y="2047639"/>
                  </a:lnTo>
                  <a:lnTo>
                    <a:pt x="6841347" y="2085315"/>
                  </a:lnTo>
                  <a:lnTo>
                    <a:pt x="6846405" y="2123167"/>
                  </a:lnTo>
                  <a:lnTo>
                    <a:pt x="6850561" y="2161193"/>
                  </a:lnTo>
                  <a:lnTo>
                    <a:pt x="6853805" y="2199386"/>
                  </a:lnTo>
                  <a:lnTo>
                    <a:pt x="6856132" y="2237743"/>
                  </a:lnTo>
                  <a:lnTo>
                    <a:pt x="6857533" y="2276257"/>
                  </a:lnTo>
                  <a:lnTo>
                    <a:pt x="6858002" y="2314925"/>
                  </a:lnTo>
                  <a:lnTo>
                    <a:pt x="6857533" y="2353592"/>
                  </a:lnTo>
                  <a:lnTo>
                    <a:pt x="6856132" y="2392106"/>
                  </a:lnTo>
                  <a:lnTo>
                    <a:pt x="6853805" y="2430463"/>
                  </a:lnTo>
                  <a:lnTo>
                    <a:pt x="6850561" y="2468656"/>
                  </a:lnTo>
                  <a:lnTo>
                    <a:pt x="6846405" y="2506682"/>
                  </a:lnTo>
                  <a:lnTo>
                    <a:pt x="6841347" y="2544534"/>
                  </a:lnTo>
                  <a:lnTo>
                    <a:pt x="6835392" y="2582210"/>
                  </a:lnTo>
                  <a:lnTo>
                    <a:pt x="6828548" y="2619702"/>
                  </a:lnTo>
                  <a:lnTo>
                    <a:pt x="6812223" y="2694120"/>
                  </a:lnTo>
                  <a:lnTo>
                    <a:pt x="6802756" y="2731035"/>
                  </a:lnTo>
                  <a:lnTo>
                    <a:pt x="6792429" y="2767748"/>
                  </a:lnTo>
                  <a:lnTo>
                    <a:pt x="6781250" y="2804254"/>
                  </a:lnTo>
                  <a:lnTo>
                    <a:pt x="6769226" y="2840548"/>
                  </a:lnTo>
                  <a:lnTo>
                    <a:pt x="6756363" y="2876625"/>
                  </a:lnTo>
                  <a:lnTo>
                    <a:pt x="6742670" y="2912481"/>
                  </a:lnTo>
                  <a:lnTo>
                    <a:pt x="6728154" y="2948109"/>
                  </a:lnTo>
                  <a:lnTo>
                    <a:pt x="6712821" y="2983506"/>
                  </a:lnTo>
                  <a:lnTo>
                    <a:pt x="6696680" y="3018666"/>
                  </a:lnTo>
                  <a:lnTo>
                    <a:pt x="6679736" y="3053584"/>
                  </a:lnTo>
                  <a:lnTo>
                    <a:pt x="6661999" y="3088256"/>
                  </a:lnTo>
                  <a:lnTo>
                    <a:pt x="6643475" y="3122677"/>
                  </a:lnTo>
                  <a:lnTo>
                    <a:pt x="6624170" y="3156841"/>
                  </a:lnTo>
                  <a:lnTo>
                    <a:pt x="6604094" y="3190745"/>
                  </a:lnTo>
                  <a:lnTo>
                    <a:pt x="6583252" y="3224382"/>
                  </a:lnTo>
                  <a:lnTo>
                    <a:pt x="6561652" y="3257748"/>
                  </a:lnTo>
                  <a:lnTo>
                    <a:pt x="6539302" y="3290839"/>
                  </a:lnTo>
                  <a:lnTo>
                    <a:pt x="6516208" y="3323648"/>
                  </a:lnTo>
                  <a:lnTo>
                    <a:pt x="6492378" y="3356172"/>
                  </a:lnTo>
                  <a:lnTo>
                    <a:pt x="6467819" y="3388405"/>
                  </a:lnTo>
                  <a:lnTo>
                    <a:pt x="6442539" y="3420343"/>
                  </a:lnTo>
                  <a:lnTo>
                    <a:pt x="6416544" y="3451980"/>
                  </a:lnTo>
                  <a:lnTo>
                    <a:pt x="6389842" y="3483312"/>
                  </a:lnTo>
                  <a:lnTo>
                    <a:pt x="6362441" y="3514333"/>
                  </a:lnTo>
                  <a:lnTo>
                    <a:pt x="6334347" y="3545039"/>
                  </a:lnTo>
                  <a:lnTo>
                    <a:pt x="6305568" y="3575426"/>
                  </a:lnTo>
                  <a:lnTo>
                    <a:pt x="6276111" y="3605487"/>
                  </a:lnTo>
                  <a:lnTo>
                    <a:pt x="6245984" y="3635218"/>
                  </a:lnTo>
                  <a:lnTo>
                    <a:pt x="6215193" y="3664614"/>
                  </a:lnTo>
                  <a:lnTo>
                    <a:pt x="6183746" y="3693671"/>
                  </a:lnTo>
                  <a:lnTo>
                    <a:pt x="6151651" y="3722383"/>
                  </a:lnTo>
                  <a:lnTo>
                    <a:pt x="6118913" y="3750745"/>
                  </a:lnTo>
                  <a:lnTo>
                    <a:pt x="6085542" y="3778753"/>
                  </a:lnTo>
                  <a:lnTo>
                    <a:pt x="6051544" y="3806401"/>
                  </a:lnTo>
                  <a:lnTo>
                    <a:pt x="6016925" y="3833685"/>
                  </a:lnTo>
                  <a:lnTo>
                    <a:pt x="5981695" y="3860600"/>
                  </a:lnTo>
                  <a:lnTo>
                    <a:pt x="5945859" y="3887141"/>
                  </a:lnTo>
                  <a:lnTo>
                    <a:pt x="5909426" y="3913303"/>
                  </a:lnTo>
                  <a:lnTo>
                    <a:pt x="5872402" y="3939080"/>
                  </a:lnTo>
                  <a:lnTo>
                    <a:pt x="5834794" y="3964469"/>
                  </a:lnTo>
                  <a:lnTo>
                    <a:pt x="5796611" y="3989464"/>
                  </a:lnTo>
                  <a:lnTo>
                    <a:pt x="5757859" y="4014061"/>
                  </a:lnTo>
                  <a:lnTo>
                    <a:pt x="5718545" y="4038253"/>
                  </a:lnTo>
                  <a:lnTo>
                    <a:pt x="5678677" y="4062038"/>
                  </a:lnTo>
                  <a:lnTo>
                    <a:pt x="5638262" y="4085408"/>
                  </a:lnTo>
                  <a:lnTo>
                    <a:pt x="5597308" y="4108361"/>
                  </a:lnTo>
                  <a:lnTo>
                    <a:pt x="5555821" y="4130890"/>
                  </a:lnTo>
                  <a:lnTo>
                    <a:pt x="5513809" y="4152991"/>
                  </a:lnTo>
                  <a:lnTo>
                    <a:pt x="5471279" y="4174659"/>
                  </a:lnTo>
                  <a:lnTo>
                    <a:pt x="5428239" y="4195888"/>
                  </a:lnTo>
                  <a:lnTo>
                    <a:pt x="5384695" y="4216675"/>
                  </a:lnTo>
                  <a:lnTo>
                    <a:pt x="5340656" y="4237015"/>
                  </a:lnTo>
                  <a:lnTo>
                    <a:pt x="5296128" y="4256901"/>
                  </a:lnTo>
                  <a:lnTo>
                    <a:pt x="5251118" y="4276330"/>
                  </a:lnTo>
                  <a:lnTo>
                    <a:pt x="5205634" y="4295296"/>
                  </a:lnTo>
                  <a:lnTo>
                    <a:pt x="5159683" y="4313794"/>
                  </a:lnTo>
                  <a:lnTo>
                    <a:pt x="5113273" y="4331821"/>
                  </a:lnTo>
                  <a:lnTo>
                    <a:pt x="5066410" y="4349370"/>
                  </a:lnTo>
                  <a:lnTo>
                    <a:pt x="5019102" y="4366437"/>
                  </a:lnTo>
                  <a:lnTo>
                    <a:pt x="4971356" y="4383016"/>
                  </a:lnTo>
                  <a:lnTo>
                    <a:pt x="4923180" y="4399104"/>
                  </a:lnTo>
                  <a:lnTo>
                    <a:pt x="4874581" y="4414695"/>
                  </a:lnTo>
                  <a:lnTo>
                    <a:pt x="4825566" y="4429783"/>
                  </a:lnTo>
                  <a:lnTo>
                    <a:pt x="4776142" y="4444366"/>
                  </a:lnTo>
                  <a:lnTo>
                    <a:pt x="4726316" y="4458436"/>
                  </a:lnTo>
                  <a:lnTo>
                    <a:pt x="4676097" y="4471990"/>
                  </a:lnTo>
                  <a:lnTo>
                    <a:pt x="4625490" y="4485022"/>
                  </a:lnTo>
                  <a:lnTo>
                    <a:pt x="4574504" y="4497528"/>
                  </a:lnTo>
                  <a:lnTo>
                    <a:pt x="4523146" y="4509502"/>
                  </a:lnTo>
                  <a:lnTo>
                    <a:pt x="4471422" y="4520941"/>
                  </a:lnTo>
                  <a:lnTo>
                    <a:pt x="4419341" y="4531838"/>
                  </a:lnTo>
                  <a:lnTo>
                    <a:pt x="4366910" y="4542189"/>
                  </a:lnTo>
                  <a:lnTo>
                    <a:pt x="4314135" y="4551989"/>
                  </a:lnTo>
                  <a:lnTo>
                    <a:pt x="4261024" y="4561233"/>
                  </a:lnTo>
                  <a:lnTo>
                    <a:pt x="4207585" y="4569917"/>
                  </a:lnTo>
                  <a:lnTo>
                    <a:pt x="4153824" y="4578034"/>
                  </a:lnTo>
                  <a:lnTo>
                    <a:pt x="4099749" y="4585581"/>
                  </a:lnTo>
                  <a:lnTo>
                    <a:pt x="4045368" y="4592553"/>
                  </a:lnTo>
                  <a:lnTo>
                    <a:pt x="3990687" y="4598944"/>
                  </a:lnTo>
                  <a:lnTo>
                    <a:pt x="3935713" y="4604750"/>
                  </a:lnTo>
                  <a:lnTo>
                    <a:pt x="3880455" y="4609965"/>
                  </a:lnTo>
                  <a:lnTo>
                    <a:pt x="3824919" y="4614586"/>
                  </a:lnTo>
                  <a:lnTo>
                    <a:pt x="3769112" y="4618606"/>
                  </a:lnTo>
                  <a:lnTo>
                    <a:pt x="3713042" y="4622021"/>
                  </a:lnTo>
                  <a:lnTo>
                    <a:pt x="3656717" y="4624826"/>
                  </a:lnTo>
                  <a:lnTo>
                    <a:pt x="3600142" y="4627017"/>
                  </a:lnTo>
                  <a:lnTo>
                    <a:pt x="3543327" y="4628587"/>
                  </a:lnTo>
                  <a:lnTo>
                    <a:pt x="3486277" y="4629533"/>
                  </a:lnTo>
                  <a:lnTo>
                    <a:pt x="3429001" y="4629850"/>
                  </a:lnTo>
                  <a:lnTo>
                    <a:pt x="3371724" y="4629533"/>
                  </a:lnTo>
                  <a:lnTo>
                    <a:pt x="3314674" y="4628587"/>
                  </a:lnTo>
                  <a:lnTo>
                    <a:pt x="3257859" y="4627017"/>
                  </a:lnTo>
                  <a:lnTo>
                    <a:pt x="3201285" y="4624826"/>
                  </a:lnTo>
                  <a:lnTo>
                    <a:pt x="3144959" y="4622021"/>
                  </a:lnTo>
                  <a:lnTo>
                    <a:pt x="3088889" y="4618606"/>
                  </a:lnTo>
                  <a:lnTo>
                    <a:pt x="3033083" y="4614586"/>
                  </a:lnTo>
                  <a:lnTo>
                    <a:pt x="2977546" y="4609965"/>
                  </a:lnTo>
                  <a:lnTo>
                    <a:pt x="2922288" y="4604750"/>
                  </a:lnTo>
                  <a:lnTo>
                    <a:pt x="2867314" y="4598944"/>
                  </a:lnTo>
                  <a:lnTo>
                    <a:pt x="2812633" y="4592553"/>
                  </a:lnTo>
                  <a:lnTo>
                    <a:pt x="2758252" y="4585581"/>
                  </a:lnTo>
                  <a:lnTo>
                    <a:pt x="2704177" y="4578034"/>
                  </a:lnTo>
                  <a:lnTo>
                    <a:pt x="2650416" y="4569917"/>
                  </a:lnTo>
                  <a:lnTo>
                    <a:pt x="2596977" y="4561233"/>
                  </a:lnTo>
                  <a:lnTo>
                    <a:pt x="2543866" y="4551989"/>
                  </a:lnTo>
                  <a:lnTo>
                    <a:pt x="2491091" y="4542189"/>
                  </a:lnTo>
                  <a:lnTo>
                    <a:pt x="2438660" y="4531838"/>
                  </a:lnTo>
                  <a:lnTo>
                    <a:pt x="2386579" y="4520941"/>
                  </a:lnTo>
                  <a:lnTo>
                    <a:pt x="2334855" y="4509502"/>
                  </a:lnTo>
                  <a:lnTo>
                    <a:pt x="2283497" y="4497528"/>
                  </a:lnTo>
                  <a:lnTo>
                    <a:pt x="2232511" y="4485022"/>
                  </a:lnTo>
                  <a:lnTo>
                    <a:pt x="2181905" y="4471990"/>
                  </a:lnTo>
                  <a:lnTo>
                    <a:pt x="2131685" y="4458436"/>
                  </a:lnTo>
                  <a:lnTo>
                    <a:pt x="2081860" y="4444366"/>
                  </a:lnTo>
                  <a:lnTo>
                    <a:pt x="2032436" y="4429783"/>
                  </a:lnTo>
                  <a:lnTo>
                    <a:pt x="1983420" y="4414695"/>
                  </a:lnTo>
                  <a:lnTo>
                    <a:pt x="1934821" y="4399104"/>
                  </a:lnTo>
                  <a:lnTo>
                    <a:pt x="1886645" y="4383016"/>
                  </a:lnTo>
                  <a:lnTo>
                    <a:pt x="1838899" y="4366437"/>
                  </a:lnTo>
                  <a:lnTo>
                    <a:pt x="1791591" y="4349370"/>
                  </a:lnTo>
                  <a:lnTo>
                    <a:pt x="1744728" y="4331821"/>
                  </a:lnTo>
                  <a:lnTo>
                    <a:pt x="1698318" y="4313794"/>
                  </a:lnTo>
                  <a:lnTo>
                    <a:pt x="1652367" y="4295296"/>
                  </a:lnTo>
                  <a:lnTo>
                    <a:pt x="1606883" y="4276330"/>
                  </a:lnTo>
                  <a:lnTo>
                    <a:pt x="1561874" y="4256901"/>
                  </a:lnTo>
                  <a:lnTo>
                    <a:pt x="1517345" y="4237015"/>
                  </a:lnTo>
                  <a:lnTo>
                    <a:pt x="1473306" y="4216675"/>
                  </a:lnTo>
                  <a:lnTo>
                    <a:pt x="1429762" y="4195888"/>
                  </a:lnTo>
                  <a:lnTo>
                    <a:pt x="1386722" y="4174659"/>
                  </a:lnTo>
                  <a:lnTo>
                    <a:pt x="1344192" y="4152991"/>
                  </a:lnTo>
                  <a:lnTo>
                    <a:pt x="1302180" y="4130890"/>
                  </a:lnTo>
                  <a:lnTo>
                    <a:pt x="1260693" y="4108361"/>
                  </a:lnTo>
                  <a:lnTo>
                    <a:pt x="1219739" y="4085408"/>
                  </a:lnTo>
                  <a:lnTo>
                    <a:pt x="1179324" y="4062038"/>
                  </a:lnTo>
                  <a:lnTo>
                    <a:pt x="1139456" y="4038253"/>
                  </a:lnTo>
                  <a:lnTo>
                    <a:pt x="1100142" y="4014061"/>
                  </a:lnTo>
                  <a:lnTo>
                    <a:pt x="1061390" y="3989464"/>
                  </a:lnTo>
                  <a:lnTo>
                    <a:pt x="1023207" y="3964469"/>
                  </a:lnTo>
                  <a:lnTo>
                    <a:pt x="985599" y="3939080"/>
                  </a:lnTo>
                  <a:lnTo>
                    <a:pt x="948575" y="3913303"/>
                  </a:lnTo>
                  <a:lnTo>
                    <a:pt x="912142" y="3887141"/>
                  </a:lnTo>
                  <a:lnTo>
                    <a:pt x="876306" y="3860600"/>
                  </a:lnTo>
                  <a:lnTo>
                    <a:pt x="841076" y="3833685"/>
                  </a:lnTo>
                  <a:lnTo>
                    <a:pt x="806458" y="3806401"/>
                  </a:lnTo>
                  <a:lnTo>
                    <a:pt x="772459" y="3778753"/>
                  </a:lnTo>
                  <a:lnTo>
                    <a:pt x="739088" y="3750745"/>
                  </a:lnTo>
                  <a:lnTo>
                    <a:pt x="706350" y="3722383"/>
                  </a:lnTo>
                  <a:lnTo>
                    <a:pt x="674255" y="3693671"/>
                  </a:lnTo>
                  <a:lnTo>
                    <a:pt x="642808" y="3664614"/>
                  </a:lnTo>
                  <a:lnTo>
                    <a:pt x="612017" y="3635218"/>
                  </a:lnTo>
                  <a:lnTo>
                    <a:pt x="581890" y="3605487"/>
                  </a:lnTo>
                  <a:lnTo>
                    <a:pt x="552433" y="3575426"/>
                  </a:lnTo>
                  <a:lnTo>
                    <a:pt x="523654" y="3545039"/>
                  </a:lnTo>
                  <a:lnTo>
                    <a:pt x="495560" y="3514333"/>
                  </a:lnTo>
                  <a:lnTo>
                    <a:pt x="468159" y="3483312"/>
                  </a:lnTo>
                  <a:lnTo>
                    <a:pt x="441457" y="3451980"/>
                  </a:lnTo>
                  <a:lnTo>
                    <a:pt x="415462" y="3420343"/>
                  </a:lnTo>
                  <a:lnTo>
                    <a:pt x="390182" y="3388405"/>
                  </a:lnTo>
                  <a:lnTo>
                    <a:pt x="365623" y="3356172"/>
                  </a:lnTo>
                  <a:lnTo>
                    <a:pt x="341793" y="3323648"/>
                  </a:lnTo>
                  <a:lnTo>
                    <a:pt x="318699" y="3290839"/>
                  </a:lnTo>
                  <a:lnTo>
                    <a:pt x="296349" y="3257748"/>
                  </a:lnTo>
                  <a:lnTo>
                    <a:pt x="274749" y="3224382"/>
                  </a:lnTo>
                  <a:lnTo>
                    <a:pt x="253907" y="3190745"/>
                  </a:lnTo>
                  <a:lnTo>
                    <a:pt x="233831" y="3156841"/>
                  </a:lnTo>
                  <a:lnTo>
                    <a:pt x="214526" y="3122677"/>
                  </a:lnTo>
                  <a:lnTo>
                    <a:pt x="196002" y="3088256"/>
                  </a:lnTo>
                  <a:lnTo>
                    <a:pt x="178265" y="3053584"/>
                  </a:lnTo>
                  <a:lnTo>
                    <a:pt x="161322" y="3018666"/>
                  </a:lnTo>
                  <a:lnTo>
                    <a:pt x="145180" y="2983506"/>
                  </a:lnTo>
                  <a:lnTo>
                    <a:pt x="129847" y="2948109"/>
                  </a:lnTo>
                  <a:lnTo>
                    <a:pt x="115331" y="2912481"/>
                  </a:lnTo>
                  <a:lnTo>
                    <a:pt x="101638" y="2876625"/>
                  </a:lnTo>
                  <a:lnTo>
                    <a:pt x="88776" y="2840548"/>
                  </a:lnTo>
                  <a:lnTo>
                    <a:pt x="76751" y="2804254"/>
                  </a:lnTo>
                  <a:lnTo>
                    <a:pt x="65572" y="2767748"/>
                  </a:lnTo>
                  <a:lnTo>
                    <a:pt x="55245" y="2731035"/>
                  </a:lnTo>
                  <a:lnTo>
                    <a:pt x="45778" y="2694120"/>
                  </a:lnTo>
                  <a:lnTo>
                    <a:pt x="29453" y="2619702"/>
                  </a:lnTo>
                  <a:lnTo>
                    <a:pt x="22609" y="2582210"/>
                  </a:lnTo>
                  <a:lnTo>
                    <a:pt x="16655" y="2544534"/>
                  </a:lnTo>
                  <a:lnTo>
                    <a:pt x="11596" y="2506682"/>
                  </a:lnTo>
                  <a:lnTo>
                    <a:pt x="7441" y="2468656"/>
                  </a:lnTo>
                  <a:lnTo>
                    <a:pt x="4196" y="2430463"/>
                  </a:lnTo>
                  <a:lnTo>
                    <a:pt x="1869" y="2392106"/>
                  </a:lnTo>
                  <a:lnTo>
                    <a:pt x="468" y="2353592"/>
                  </a:lnTo>
                  <a:lnTo>
                    <a:pt x="0" y="2314925"/>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0" name="Google Shape;170;p9"/>
            <p:cNvPicPr preferRelativeResize="0"/>
            <p:nvPr/>
          </p:nvPicPr>
          <p:blipFill rotWithShape="1">
            <a:blip r:embed="rId6">
              <a:alphaModFix/>
            </a:blip>
            <a:srcRect b="0" l="0" r="0" t="0"/>
            <a:stretch/>
          </p:blipFill>
          <p:spPr>
            <a:xfrm>
              <a:off x="1722119" y="2407919"/>
              <a:ext cx="5699759" cy="3849624"/>
            </a:xfrm>
            <a:prstGeom prst="rect">
              <a:avLst/>
            </a:prstGeom>
            <a:noFill/>
            <a:ln>
              <a:noFill/>
            </a:ln>
          </p:spPr>
        </p:pic>
        <p:sp>
          <p:nvSpPr>
            <p:cNvPr id="171" name="Google Shape;171;p9"/>
            <p:cNvSpPr/>
            <p:nvPr/>
          </p:nvSpPr>
          <p:spPr>
            <a:xfrm>
              <a:off x="1723824" y="2408946"/>
              <a:ext cx="5696585" cy="3846195"/>
            </a:xfrm>
            <a:custGeom>
              <a:rect b="b" l="l" r="r" t="t"/>
              <a:pathLst>
                <a:path extrusionOk="0" h="3846195" w="5696584">
                  <a:moveTo>
                    <a:pt x="0" y="1922808"/>
                  </a:moveTo>
                  <a:lnTo>
                    <a:pt x="567" y="1884047"/>
                  </a:lnTo>
                  <a:lnTo>
                    <a:pt x="2261" y="1845473"/>
                  </a:lnTo>
                  <a:lnTo>
                    <a:pt x="5072" y="1807093"/>
                  </a:lnTo>
                  <a:lnTo>
                    <a:pt x="8989" y="1768914"/>
                  </a:lnTo>
                  <a:lnTo>
                    <a:pt x="14001" y="1730943"/>
                  </a:lnTo>
                  <a:lnTo>
                    <a:pt x="20098" y="1693187"/>
                  </a:lnTo>
                  <a:lnTo>
                    <a:pt x="27269" y="1655654"/>
                  </a:lnTo>
                  <a:lnTo>
                    <a:pt x="35504" y="1618351"/>
                  </a:lnTo>
                  <a:lnTo>
                    <a:pt x="44791" y="1581284"/>
                  </a:lnTo>
                  <a:lnTo>
                    <a:pt x="55120" y="1544461"/>
                  </a:lnTo>
                  <a:lnTo>
                    <a:pt x="66481" y="1507890"/>
                  </a:lnTo>
                  <a:lnTo>
                    <a:pt x="78863" y="1471577"/>
                  </a:lnTo>
                  <a:lnTo>
                    <a:pt x="92255" y="1435530"/>
                  </a:lnTo>
                  <a:lnTo>
                    <a:pt x="106647" y="1399755"/>
                  </a:lnTo>
                  <a:lnTo>
                    <a:pt x="122027" y="1364260"/>
                  </a:lnTo>
                  <a:lnTo>
                    <a:pt x="138386" y="1329053"/>
                  </a:lnTo>
                  <a:lnTo>
                    <a:pt x="155713" y="1294139"/>
                  </a:lnTo>
                  <a:lnTo>
                    <a:pt x="173997" y="1259527"/>
                  </a:lnTo>
                  <a:lnTo>
                    <a:pt x="193227" y="1225224"/>
                  </a:lnTo>
                  <a:lnTo>
                    <a:pt x="213393" y="1191237"/>
                  </a:lnTo>
                  <a:lnTo>
                    <a:pt x="234484" y="1157573"/>
                  </a:lnTo>
                  <a:lnTo>
                    <a:pt x="256489" y="1124238"/>
                  </a:lnTo>
                  <a:lnTo>
                    <a:pt x="279399" y="1091242"/>
                  </a:lnTo>
                  <a:lnTo>
                    <a:pt x="303202" y="1058589"/>
                  </a:lnTo>
                  <a:lnTo>
                    <a:pt x="327887" y="1026289"/>
                  </a:lnTo>
                  <a:lnTo>
                    <a:pt x="353444" y="994348"/>
                  </a:lnTo>
                  <a:lnTo>
                    <a:pt x="379863" y="962772"/>
                  </a:lnTo>
                  <a:lnTo>
                    <a:pt x="407132" y="931570"/>
                  </a:lnTo>
                  <a:lnTo>
                    <a:pt x="435242" y="900748"/>
                  </a:lnTo>
                  <a:lnTo>
                    <a:pt x="464181" y="870314"/>
                  </a:lnTo>
                  <a:lnTo>
                    <a:pt x="493939" y="840275"/>
                  </a:lnTo>
                  <a:lnTo>
                    <a:pt x="524504" y="810638"/>
                  </a:lnTo>
                  <a:lnTo>
                    <a:pt x="555868" y="781410"/>
                  </a:lnTo>
                  <a:lnTo>
                    <a:pt x="588018" y="752598"/>
                  </a:lnTo>
                  <a:lnTo>
                    <a:pt x="620945" y="724210"/>
                  </a:lnTo>
                  <a:lnTo>
                    <a:pt x="654637" y="696252"/>
                  </a:lnTo>
                  <a:lnTo>
                    <a:pt x="689084" y="668733"/>
                  </a:lnTo>
                  <a:lnTo>
                    <a:pt x="724276" y="641658"/>
                  </a:lnTo>
                  <a:lnTo>
                    <a:pt x="760201" y="615036"/>
                  </a:lnTo>
                  <a:lnTo>
                    <a:pt x="796850" y="588873"/>
                  </a:lnTo>
                  <a:lnTo>
                    <a:pt x="834211" y="563177"/>
                  </a:lnTo>
                  <a:lnTo>
                    <a:pt x="872273" y="537955"/>
                  </a:lnTo>
                  <a:lnTo>
                    <a:pt x="911027" y="513213"/>
                  </a:lnTo>
                  <a:lnTo>
                    <a:pt x="950461" y="488960"/>
                  </a:lnTo>
                  <a:lnTo>
                    <a:pt x="990566" y="465202"/>
                  </a:lnTo>
                  <a:lnTo>
                    <a:pt x="1031329" y="441947"/>
                  </a:lnTo>
                  <a:lnTo>
                    <a:pt x="1072742" y="419201"/>
                  </a:lnTo>
                  <a:lnTo>
                    <a:pt x="1114792" y="396972"/>
                  </a:lnTo>
                  <a:lnTo>
                    <a:pt x="1157469" y="375267"/>
                  </a:lnTo>
                  <a:lnTo>
                    <a:pt x="1200764" y="354094"/>
                  </a:lnTo>
                  <a:lnTo>
                    <a:pt x="1244664" y="333459"/>
                  </a:lnTo>
                  <a:lnTo>
                    <a:pt x="1289160" y="313369"/>
                  </a:lnTo>
                  <a:lnTo>
                    <a:pt x="1334241" y="293832"/>
                  </a:lnTo>
                  <a:lnTo>
                    <a:pt x="1379896" y="274856"/>
                  </a:lnTo>
                  <a:lnTo>
                    <a:pt x="1426114" y="256446"/>
                  </a:lnTo>
                  <a:lnTo>
                    <a:pt x="1472885" y="238611"/>
                  </a:lnTo>
                  <a:lnTo>
                    <a:pt x="1520199" y="221357"/>
                  </a:lnTo>
                  <a:lnTo>
                    <a:pt x="1568044" y="204692"/>
                  </a:lnTo>
                  <a:lnTo>
                    <a:pt x="1616411" y="188623"/>
                  </a:lnTo>
                  <a:lnTo>
                    <a:pt x="1665287" y="173156"/>
                  </a:lnTo>
                  <a:lnTo>
                    <a:pt x="1714664" y="158300"/>
                  </a:lnTo>
                  <a:lnTo>
                    <a:pt x="1764529" y="144062"/>
                  </a:lnTo>
                  <a:lnTo>
                    <a:pt x="1814873" y="130448"/>
                  </a:lnTo>
                  <a:lnTo>
                    <a:pt x="1865685" y="117465"/>
                  </a:lnTo>
                  <a:lnTo>
                    <a:pt x="1916954" y="105122"/>
                  </a:lnTo>
                  <a:lnTo>
                    <a:pt x="1968670" y="93425"/>
                  </a:lnTo>
                  <a:lnTo>
                    <a:pt x="2020822" y="82381"/>
                  </a:lnTo>
                  <a:lnTo>
                    <a:pt x="2073398" y="71997"/>
                  </a:lnTo>
                  <a:lnTo>
                    <a:pt x="2126390" y="62281"/>
                  </a:lnTo>
                  <a:lnTo>
                    <a:pt x="2179785" y="53240"/>
                  </a:lnTo>
                  <a:lnTo>
                    <a:pt x="2233574" y="44881"/>
                  </a:lnTo>
                  <a:lnTo>
                    <a:pt x="2287746" y="37212"/>
                  </a:lnTo>
                  <a:lnTo>
                    <a:pt x="2342290" y="30238"/>
                  </a:lnTo>
                  <a:lnTo>
                    <a:pt x="2397195" y="23968"/>
                  </a:lnTo>
                  <a:lnTo>
                    <a:pt x="2452451" y="18409"/>
                  </a:lnTo>
                  <a:lnTo>
                    <a:pt x="2508048" y="13568"/>
                  </a:lnTo>
                  <a:lnTo>
                    <a:pt x="2563974" y="9452"/>
                  </a:lnTo>
                  <a:lnTo>
                    <a:pt x="2620218" y="6068"/>
                  </a:lnTo>
                  <a:lnTo>
                    <a:pt x="2676772" y="3424"/>
                  </a:lnTo>
                  <a:lnTo>
                    <a:pt x="2733622" y="1526"/>
                  </a:lnTo>
                  <a:lnTo>
                    <a:pt x="2790760" y="382"/>
                  </a:lnTo>
                  <a:lnTo>
                    <a:pt x="2848175" y="0"/>
                  </a:lnTo>
                  <a:lnTo>
                    <a:pt x="2905589" y="382"/>
                  </a:lnTo>
                  <a:lnTo>
                    <a:pt x="2962727" y="1526"/>
                  </a:lnTo>
                  <a:lnTo>
                    <a:pt x="3019578" y="3424"/>
                  </a:lnTo>
                  <a:lnTo>
                    <a:pt x="3076131" y="6068"/>
                  </a:lnTo>
                  <a:lnTo>
                    <a:pt x="3132376" y="9452"/>
                  </a:lnTo>
                  <a:lnTo>
                    <a:pt x="3188301" y="13568"/>
                  </a:lnTo>
                  <a:lnTo>
                    <a:pt x="3243898" y="18409"/>
                  </a:lnTo>
                  <a:lnTo>
                    <a:pt x="3299154" y="23968"/>
                  </a:lnTo>
                  <a:lnTo>
                    <a:pt x="3354059" y="30238"/>
                  </a:lnTo>
                  <a:lnTo>
                    <a:pt x="3408603" y="37212"/>
                  </a:lnTo>
                  <a:lnTo>
                    <a:pt x="3462775" y="44881"/>
                  </a:lnTo>
                  <a:lnTo>
                    <a:pt x="3516564" y="53240"/>
                  </a:lnTo>
                  <a:lnTo>
                    <a:pt x="3569959" y="62281"/>
                  </a:lnTo>
                  <a:lnTo>
                    <a:pt x="3622951" y="71997"/>
                  </a:lnTo>
                  <a:lnTo>
                    <a:pt x="3675528" y="82381"/>
                  </a:lnTo>
                  <a:lnTo>
                    <a:pt x="3727679" y="93425"/>
                  </a:lnTo>
                  <a:lnTo>
                    <a:pt x="3779395" y="105122"/>
                  </a:lnTo>
                  <a:lnTo>
                    <a:pt x="3830664" y="117465"/>
                  </a:lnTo>
                  <a:lnTo>
                    <a:pt x="3881476" y="130448"/>
                  </a:lnTo>
                  <a:lnTo>
                    <a:pt x="3931820" y="144062"/>
                  </a:lnTo>
                  <a:lnTo>
                    <a:pt x="3981685" y="158300"/>
                  </a:lnTo>
                  <a:lnTo>
                    <a:pt x="4031062" y="173156"/>
                  </a:lnTo>
                  <a:lnTo>
                    <a:pt x="4079938" y="188623"/>
                  </a:lnTo>
                  <a:lnTo>
                    <a:pt x="4128305" y="204692"/>
                  </a:lnTo>
                  <a:lnTo>
                    <a:pt x="4176150" y="221357"/>
                  </a:lnTo>
                  <a:lnTo>
                    <a:pt x="4223464" y="238611"/>
                  </a:lnTo>
                  <a:lnTo>
                    <a:pt x="4270235" y="256446"/>
                  </a:lnTo>
                  <a:lnTo>
                    <a:pt x="4316454" y="274856"/>
                  </a:lnTo>
                  <a:lnTo>
                    <a:pt x="4362108" y="293832"/>
                  </a:lnTo>
                  <a:lnTo>
                    <a:pt x="4407189" y="313369"/>
                  </a:lnTo>
                  <a:lnTo>
                    <a:pt x="4451685" y="333459"/>
                  </a:lnTo>
                  <a:lnTo>
                    <a:pt x="4495585" y="354094"/>
                  </a:lnTo>
                  <a:lnTo>
                    <a:pt x="4538880" y="375267"/>
                  </a:lnTo>
                  <a:lnTo>
                    <a:pt x="4581557" y="396972"/>
                  </a:lnTo>
                  <a:lnTo>
                    <a:pt x="4623608" y="419201"/>
                  </a:lnTo>
                  <a:lnTo>
                    <a:pt x="4665020" y="441947"/>
                  </a:lnTo>
                  <a:lnTo>
                    <a:pt x="4705783" y="465202"/>
                  </a:lnTo>
                  <a:lnTo>
                    <a:pt x="4745888" y="488960"/>
                  </a:lnTo>
                  <a:lnTo>
                    <a:pt x="4785322" y="513213"/>
                  </a:lnTo>
                  <a:lnTo>
                    <a:pt x="4824076" y="537955"/>
                  </a:lnTo>
                  <a:lnTo>
                    <a:pt x="4862139" y="563177"/>
                  </a:lnTo>
                  <a:lnTo>
                    <a:pt x="4899499" y="588873"/>
                  </a:lnTo>
                  <a:lnTo>
                    <a:pt x="4936148" y="615036"/>
                  </a:lnTo>
                  <a:lnTo>
                    <a:pt x="4972073" y="641658"/>
                  </a:lnTo>
                  <a:lnTo>
                    <a:pt x="5007265" y="668733"/>
                  </a:lnTo>
                  <a:lnTo>
                    <a:pt x="5041712" y="696252"/>
                  </a:lnTo>
                  <a:lnTo>
                    <a:pt x="5075404" y="724210"/>
                  </a:lnTo>
                  <a:lnTo>
                    <a:pt x="5108331" y="752598"/>
                  </a:lnTo>
                  <a:lnTo>
                    <a:pt x="5140481" y="781410"/>
                  </a:lnTo>
                  <a:lnTo>
                    <a:pt x="5171845" y="810638"/>
                  </a:lnTo>
                  <a:lnTo>
                    <a:pt x="5202411" y="840275"/>
                  </a:lnTo>
                  <a:lnTo>
                    <a:pt x="5232168" y="870314"/>
                  </a:lnTo>
                  <a:lnTo>
                    <a:pt x="5261107" y="900748"/>
                  </a:lnTo>
                  <a:lnTo>
                    <a:pt x="5289217" y="931570"/>
                  </a:lnTo>
                  <a:lnTo>
                    <a:pt x="5316486" y="962772"/>
                  </a:lnTo>
                  <a:lnTo>
                    <a:pt x="5342905" y="994348"/>
                  </a:lnTo>
                  <a:lnTo>
                    <a:pt x="5368462" y="1026289"/>
                  </a:lnTo>
                  <a:lnTo>
                    <a:pt x="5393148" y="1058589"/>
                  </a:lnTo>
                  <a:lnTo>
                    <a:pt x="5416950" y="1091242"/>
                  </a:lnTo>
                  <a:lnTo>
                    <a:pt x="5439860" y="1124238"/>
                  </a:lnTo>
                  <a:lnTo>
                    <a:pt x="5461865" y="1157573"/>
                  </a:lnTo>
                  <a:lnTo>
                    <a:pt x="5482956" y="1191237"/>
                  </a:lnTo>
                  <a:lnTo>
                    <a:pt x="5503122" y="1225224"/>
                  </a:lnTo>
                  <a:lnTo>
                    <a:pt x="5522353" y="1259527"/>
                  </a:lnTo>
                  <a:lnTo>
                    <a:pt x="5540636" y="1294139"/>
                  </a:lnTo>
                  <a:lnTo>
                    <a:pt x="5557963" y="1329053"/>
                  </a:lnTo>
                  <a:lnTo>
                    <a:pt x="5574322" y="1364260"/>
                  </a:lnTo>
                  <a:lnTo>
                    <a:pt x="5589702" y="1399755"/>
                  </a:lnTo>
                  <a:lnTo>
                    <a:pt x="5604094" y="1435530"/>
                  </a:lnTo>
                  <a:lnTo>
                    <a:pt x="5617486" y="1471577"/>
                  </a:lnTo>
                  <a:lnTo>
                    <a:pt x="5629868" y="1507890"/>
                  </a:lnTo>
                  <a:lnTo>
                    <a:pt x="5641229" y="1544461"/>
                  </a:lnTo>
                  <a:lnTo>
                    <a:pt x="5651558" y="1581284"/>
                  </a:lnTo>
                  <a:lnTo>
                    <a:pt x="5660845" y="1618351"/>
                  </a:lnTo>
                  <a:lnTo>
                    <a:pt x="5669080" y="1655654"/>
                  </a:lnTo>
                  <a:lnTo>
                    <a:pt x="5676251" y="1693187"/>
                  </a:lnTo>
                  <a:lnTo>
                    <a:pt x="5682348" y="1730943"/>
                  </a:lnTo>
                  <a:lnTo>
                    <a:pt x="5687360" y="1768914"/>
                  </a:lnTo>
                  <a:lnTo>
                    <a:pt x="5691277" y="1807093"/>
                  </a:lnTo>
                  <a:lnTo>
                    <a:pt x="5694088" y="1845473"/>
                  </a:lnTo>
                  <a:lnTo>
                    <a:pt x="5695782" y="1884047"/>
                  </a:lnTo>
                  <a:lnTo>
                    <a:pt x="5696350" y="1922808"/>
                  </a:lnTo>
                  <a:lnTo>
                    <a:pt x="5695782" y="1961568"/>
                  </a:lnTo>
                  <a:lnTo>
                    <a:pt x="5694088" y="2000142"/>
                  </a:lnTo>
                  <a:lnTo>
                    <a:pt x="5691277" y="2038522"/>
                  </a:lnTo>
                  <a:lnTo>
                    <a:pt x="5687360" y="2076701"/>
                  </a:lnTo>
                  <a:lnTo>
                    <a:pt x="5682348" y="2114672"/>
                  </a:lnTo>
                  <a:lnTo>
                    <a:pt x="5676251" y="2152428"/>
                  </a:lnTo>
                  <a:lnTo>
                    <a:pt x="5669080" y="2189961"/>
                  </a:lnTo>
                  <a:lnTo>
                    <a:pt x="5660845" y="2227265"/>
                  </a:lnTo>
                  <a:lnTo>
                    <a:pt x="5651558" y="2264331"/>
                  </a:lnTo>
                  <a:lnTo>
                    <a:pt x="5641229" y="2301154"/>
                  </a:lnTo>
                  <a:lnTo>
                    <a:pt x="5629868" y="2337725"/>
                  </a:lnTo>
                  <a:lnTo>
                    <a:pt x="5617486" y="2374038"/>
                  </a:lnTo>
                  <a:lnTo>
                    <a:pt x="5604094" y="2410086"/>
                  </a:lnTo>
                  <a:lnTo>
                    <a:pt x="5589702" y="2445860"/>
                  </a:lnTo>
                  <a:lnTo>
                    <a:pt x="5574322" y="2481355"/>
                  </a:lnTo>
                  <a:lnTo>
                    <a:pt x="5557963" y="2516563"/>
                  </a:lnTo>
                  <a:lnTo>
                    <a:pt x="5540636" y="2551476"/>
                  </a:lnTo>
                  <a:lnTo>
                    <a:pt x="5522353" y="2586088"/>
                  </a:lnTo>
                  <a:lnTo>
                    <a:pt x="5503122" y="2620391"/>
                  </a:lnTo>
                  <a:lnTo>
                    <a:pt x="5482956" y="2654378"/>
                  </a:lnTo>
                  <a:lnTo>
                    <a:pt x="5461865" y="2688043"/>
                  </a:lnTo>
                  <a:lnTo>
                    <a:pt x="5439860" y="2721377"/>
                  </a:lnTo>
                  <a:lnTo>
                    <a:pt x="5416950" y="2754374"/>
                  </a:lnTo>
                  <a:lnTo>
                    <a:pt x="5393148" y="2787026"/>
                  </a:lnTo>
                  <a:lnTo>
                    <a:pt x="5368462" y="2819326"/>
                  </a:lnTo>
                  <a:lnTo>
                    <a:pt x="5342905" y="2851268"/>
                  </a:lnTo>
                  <a:lnTo>
                    <a:pt x="5316486" y="2882843"/>
                  </a:lnTo>
                  <a:lnTo>
                    <a:pt x="5289217" y="2914045"/>
                  </a:lnTo>
                  <a:lnTo>
                    <a:pt x="5261107" y="2944867"/>
                  </a:lnTo>
                  <a:lnTo>
                    <a:pt x="5232168" y="2975301"/>
                  </a:lnTo>
                  <a:lnTo>
                    <a:pt x="5202411" y="3005340"/>
                  </a:lnTo>
                  <a:lnTo>
                    <a:pt x="5171845" y="3034978"/>
                  </a:lnTo>
                  <a:lnTo>
                    <a:pt x="5140481" y="3064206"/>
                  </a:lnTo>
                  <a:lnTo>
                    <a:pt x="5108331" y="3093017"/>
                  </a:lnTo>
                  <a:lnTo>
                    <a:pt x="5075404" y="3121406"/>
                  </a:lnTo>
                  <a:lnTo>
                    <a:pt x="5041712" y="3149363"/>
                  </a:lnTo>
                  <a:lnTo>
                    <a:pt x="5007265" y="3176883"/>
                  </a:lnTo>
                  <a:lnTo>
                    <a:pt x="4972073" y="3203957"/>
                  </a:lnTo>
                  <a:lnTo>
                    <a:pt x="4936148" y="3230579"/>
                  </a:lnTo>
                  <a:lnTo>
                    <a:pt x="4899499" y="3256742"/>
                  </a:lnTo>
                  <a:lnTo>
                    <a:pt x="4862139" y="3282438"/>
                  </a:lnTo>
                  <a:lnTo>
                    <a:pt x="4824076" y="3307661"/>
                  </a:lnTo>
                  <a:lnTo>
                    <a:pt x="4785322" y="3332402"/>
                  </a:lnTo>
                  <a:lnTo>
                    <a:pt x="4745888" y="3356655"/>
                  </a:lnTo>
                  <a:lnTo>
                    <a:pt x="4705783" y="3380413"/>
                  </a:lnTo>
                  <a:lnTo>
                    <a:pt x="4665020" y="3403669"/>
                  </a:lnTo>
                  <a:lnTo>
                    <a:pt x="4623608" y="3426414"/>
                  </a:lnTo>
                  <a:lnTo>
                    <a:pt x="4581557" y="3448643"/>
                  </a:lnTo>
                  <a:lnTo>
                    <a:pt x="4538880" y="3470348"/>
                  </a:lnTo>
                  <a:lnTo>
                    <a:pt x="4495585" y="3491521"/>
                  </a:lnTo>
                  <a:lnTo>
                    <a:pt x="4451685" y="3512156"/>
                  </a:lnTo>
                  <a:lnTo>
                    <a:pt x="4407189" y="3532246"/>
                  </a:lnTo>
                  <a:lnTo>
                    <a:pt x="4362108" y="3551783"/>
                  </a:lnTo>
                  <a:lnTo>
                    <a:pt x="4316454" y="3570759"/>
                  </a:lnTo>
                  <a:lnTo>
                    <a:pt x="4270235" y="3589169"/>
                  </a:lnTo>
                  <a:lnTo>
                    <a:pt x="4223464" y="3607004"/>
                  </a:lnTo>
                  <a:lnTo>
                    <a:pt x="4176150" y="3624258"/>
                  </a:lnTo>
                  <a:lnTo>
                    <a:pt x="4128305" y="3640923"/>
                  </a:lnTo>
                  <a:lnTo>
                    <a:pt x="4079938" y="3656993"/>
                  </a:lnTo>
                  <a:lnTo>
                    <a:pt x="4031062" y="3672459"/>
                  </a:lnTo>
                  <a:lnTo>
                    <a:pt x="3981685" y="3687315"/>
                  </a:lnTo>
                  <a:lnTo>
                    <a:pt x="3931820" y="3701554"/>
                  </a:lnTo>
                  <a:lnTo>
                    <a:pt x="3881476" y="3715168"/>
                  </a:lnTo>
                  <a:lnTo>
                    <a:pt x="3830664" y="3728150"/>
                  </a:lnTo>
                  <a:lnTo>
                    <a:pt x="3779395" y="3740493"/>
                  </a:lnTo>
                  <a:lnTo>
                    <a:pt x="3727679" y="3752190"/>
                  </a:lnTo>
                  <a:lnTo>
                    <a:pt x="3675528" y="3763234"/>
                  </a:lnTo>
                  <a:lnTo>
                    <a:pt x="3622951" y="3773618"/>
                  </a:lnTo>
                  <a:lnTo>
                    <a:pt x="3569959" y="3783334"/>
                  </a:lnTo>
                  <a:lnTo>
                    <a:pt x="3516564" y="3792375"/>
                  </a:lnTo>
                  <a:lnTo>
                    <a:pt x="3462775" y="3800734"/>
                  </a:lnTo>
                  <a:lnTo>
                    <a:pt x="3408603" y="3808403"/>
                  </a:lnTo>
                  <a:lnTo>
                    <a:pt x="3354059" y="3815377"/>
                  </a:lnTo>
                  <a:lnTo>
                    <a:pt x="3299154" y="3821647"/>
                  </a:lnTo>
                  <a:lnTo>
                    <a:pt x="3243898" y="3827206"/>
                  </a:lnTo>
                  <a:lnTo>
                    <a:pt x="3188301" y="3832047"/>
                  </a:lnTo>
                  <a:lnTo>
                    <a:pt x="3132376" y="3836163"/>
                  </a:lnTo>
                  <a:lnTo>
                    <a:pt x="3076131" y="3839547"/>
                  </a:lnTo>
                  <a:lnTo>
                    <a:pt x="3019578" y="3842191"/>
                  </a:lnTo>
                  <a:lnTo>
                    <a:pt x="2962727" y="3844089"/>
                  </a:lnTo>
                  <a:lnTo>
                    <a:pt x="2905589" y="3845233"/>
                  </a:lnTo>
                  <a:lnTo>
                    <a:pt x="2848175" y="3845616"/>
                  </a:lnTo>
                  <a:lnTo>
                    <a:pt x="2790760" y="3845233"/>
                  </a:lnTo>
                  <a:lnTo>
                    <a:pt x="2733622" y="3844089"/>
                  </a:lnTo>
                  <a:lnTo>
                    <a:pt x="2676772" y="3842191"/>
                  </a:lnTo>
                  <a:lnTo>
                    <a:pt x="2620218" y="3839547"/>
                  </a:lnTo>
                  <a:lnTo>
                    <a:pt x="2563974" y="3836163"/>
                  </a:lnTo>
                  <a:lnTo>
                    <a:pt x="2508048" y="3832047"/>
                  </a:lnTo>
                  <a:lnTo>
                    <a:pt x="2452451" y="3827206"/>
                  </a:lnTo>
                  <a:lnTo>
                    <a:pt x="2397195" y="3821647"/>
                  </a:lnTo>
                  <a:lnTo>
                    <a:pt x="2342290" y="3815377"/>
                  </a:lnTo>
                  <a:lnTo>
                    <a:pt x="2287746" y="3808403"/>
                  </a:lnTo>
                  <a:lnTo>
                    <a:pt x="2233574" y="3800734"/>
                  </a:lnTo>
                  <a:lnTo>
                    <a:pt x="2179785" y="3792375"/>
                  </a:lnTo>
                  <a:lnTo>
                    <a:pt x="2126390" y="3783334"/>
                  </a:lnTo>
                  <a:lnTo>
                    <a:pt x="2073398" y="3773618"/>
                  </a:lnTo>
                  <a:lnTo>
                    <a:pt x="2020822" y="3763234"/>
                  </a:lnTo>
                  <a:lnTo>
                    <a:pt x="1968670" y="3752190"/>
                  </a:lnTo>
                  <a:lnTo>
                    <a:pt x="1916954" y="3740493"/>
                  </a:lnTo>
                  <a:lnTo>
                    <a:pt x="1865685" y="3728150"/>
                  </a:lnTo>
                  <a:lnTo>
                    <a:pt x="1814873" y="3715168"/>
                  </a:lnTo>
                  <a:lnTo>
                    <a:pt x="1764529" y="3701554"/>
                  </a:lnTo>
                  <a:lnTo>
                    <a:pt x="1714664" y="3687315"/>
                  </a:lnTo>
                  <a:lnTo>
                    <a:pt x="1665287" y="3672459"/>
                  </a:lnTo>
                  <a:lnTo>
                    <a:pt x="1616411" y="3656993"/>
                  </a:lnTo>
                  <a:lnTo>
                    <a:pt x="1568044" y="3640923"/>
                  </a:lnTo>
                  <a:lnTo>
                    <a:pt x="1520199" y="3624258"/>
                  </a:lnTo>
                  <a:lnTo>
                    <a:pt x="1472885" y="3607004"/>
                  </a:lnTo>
                  <a:lnTo>
                    <a:pt x="1426114" y="3589169"/>
                  </a:lnTo>
                  <a:lnTo>
                    <a:pt x="1379896" y="3570759"/>
                  </a:lnTo>
                  <a:lnTo>
                    <a:pt x="1334241" y="3551783"/>
                  </a:lnTo>
                  <a:lnTo>
                    <a:pt x="1289160" y="3532246"/>
                  </a:lnTo>
                  <a:lnTo>
                    <a:pt x="1244664" y="3512156"/>
                  </a:lnTo>
                  <a:lnTo>
                    <a:pt x="1200764" y="3491521"/>
                  </a:lnTo>
                  <a:lnTo>
                    <a:pt x="1157469" y="3470348"/>
                  </a:lnTo>
                  <a:lnTo>
                    <a:pt x="1114792" y="3448643"/>
                  </a:lnTo>
                  <a:lnTo>
                    <a:pt x="1072742" y="3426414"/>
                  </a:lnTo>
                  <a:lnTo>
                    <a:pt x="1031329" y="3403669"/>
                  </a:lnTo>
                  <a:lnTo>
                    <a:pt x="990566" y="3380413"/>
                  </a:lnTo>
                  <a:lnTo>
                    <a:pt x="950461" y="3356655"/>
                  </a:lnTo>
                  <a:lnTo>
                    <a:pt x="911027" y="3332402"/>
                  </a:lnTo>
                  <a:lnTo>
                    <a:pt x="872273" y="3307661"/>
                  </a:lnTo>
                  <a:lnTo>
                    <a:pt x="834211" y="3282438"/>
                  </a:lnTo>
                  <a:lnTo>
                    <a:pt x="796850" y="3256742"/>
                  </a:lnTo>
                  <a:lnTo>
                    <a:pt x="760201" y="3230579"/>
                  </a:lnTo>
                  <a:lnTo>
                    <a:pt x="724276" y="3203957"/>
                  </a:lnTo>
                  <a:lnTo>
                    <a:pt x="689084" y="3176883"/>
                  </a:lnTo>
                  <a:lnTo>
                    <a:pt x="654637" y="3149363"/>
                  </a:lnTo>
                  <a:lnTo>
                    <a:pt x="620945" y="3121406"/>
                  </a:lnTo>
                  <a:lnTo>
                    <a:pt x="588018" y="3093017"/>
                  </a:lnTo>
                  <a:lnTo>
                    <a:pt x="555868" y="3064206"/>
                  </a:lnTo>
                  <a:lnTo>
                    <a:pt x="524504" y="3034978"/>
                  </a:lnTo>
                  <a:lnTo>
                    <a:pt x="493939" y="3005340"/>
                  </a:lnTo>
                  <a:lnTo>
                    <a:pt x="464181" y="2975301"/>
                  </a:lnTo>
                  <a:lnTo>
                    <a:pt x="435242" y="2944867"/>
                  </a:lnTo>
                  <a:lnTo>
                    <a:pt x="407132" y="2914045"/>
                  </a:lnTo>
                  <a:lnTo>
                    <a:pt x="379863" y="2882843"/>
                  </a:lnTo>
                  <a:lnTo>
                    <a:pt x="353444" y="2851268"/>
                  </a:lnTo>
                  <a:lnTo>
                    <a:pt x="327887" y="2819326"/>
                  </a:lnTo>
                  <a:lnTo>
                    <a:pt x="303202" y="2787026"/>
                  </a:lnTo>
                  <a:lnTo>
                    <a:pt x="279399" y="2754374"/>
                  </a:lnTo>
                  <a:lnTo>
                    <a:pt x="256489" y="2721377"/>
                  </a:lnTo>
                  <a:lnTo>
                    <a:pt x="234484" y="2688043"/>
                  </a:lnTo>
                  <a:lnTo>
                    <a:pt x="213393" y="2654378"/>
                  </a:lnTo>
                  <a:lnTo>
                    <a:pt x="193227" y="2620391"/>
                  </a:lnTo>
                  <a:lnTo>
                    <a:pt x="173997" y="2586088"/>
                  </a:lnTo>
                  <a:lnTo>
                    <a:pt x="155713" y="2551476"/>
                  </a:lnTo>
                  <a:lnTo>
                    <a:pt x="138386" y="2516563"/>
                  </a:lnTo>
                  <a:lnTo>
                    <a:pt x="122027" y="2481355"/>
                  </a:lnTo>
                  <a:lnTo>
                    <a:pt x="106647" y="2445860"/>
                  </a:lnTo>
                  <a:lnTo>
                    <a:pt x="92255" y="2410086"/>
                  </a:lnTo>
                  <a:lnTo>
                    <a:pt x="78863" y="2374038"/>
                  </a:lnTo>
                  <a:lnTo>
                    <a:pt x="66481" y="2337725"/>
                  </a:lnTo>
                  <a:lnTo>
                    <a:pt x="55120" y="2301154"/>
                  </a:lnTo>
                  <a:lnTo>
                    <a:pt x="44791" y="2264331"/>
                  </a:lnTo>
                  <a:lnTo>
                    <a:pt x="35504" y="2227265"/>
                  </a:lnTo>
                  <a:lnTo>
                    <a:pt x="27269" y="2189961"/>
                  </a:lnTo>
                  <a:lnTo>
                    <a:pt x="20098" y="2152428"/>
                  </a:lnTo>
                  <a:lnTo>
                    <a:pt x="14001" y="2114672"/>
                  </a:lnTo>
                  <a:lnTo>
                    <a:pt x="8989" y="2076701"/>
                  </a:lnTo>
                  <a:lnTo>
                    <a:pt x="5072" y="2038522"/>
                  </a:lnTo>
                  <a:lnTo>
                    <a:pt x="2261" y="2000142"/>
                  </a:lnTo>
                  <a:lnTo>
                    <a:pt x="567" y="1961568"/>
                  </a:lnTo>
                  <a:lnTo>
                    <a:pt x="0" y="1922808"/>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 name="Google Shape;172;p9"/>
          <p:cNvSpPr/>
          <p:nvPr/>
        </p:nvSpPr>
        <p:spPr>
          <a:xfrm>
            <a:off x="904875" y="858847"/>
            <a:ext cx="7334250" cy="0"/>
          </a:xfrm>
          <a:custGeom>
            <a:rect b="b" l="l" r="r" t="t"/>
            <a:pathLst>
              <a:path extrusionOk="0" h="120000" w="7334250">
                <a:moveTo>
                  <a:pt x="0" y="0"/>
                </a:moveTo>
                <a:lnTo>
                  <a:pt x="7334250" y="0"/>
                </a:lnTo>
              </a:path>
            </a:pathLst>
          </a:custGeom>
          <a:noFill/>
          <a:ln cap="flat" cmpd="sng" w="69850">
            <a:solidFill>
              <a:srgbClr val="C050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9"/>
          <p:cNvSpPr txBox="1"/>
          <p:nvPr/>
        </p:nvSpPr>
        <p:spPr>
          <a:xfrm>
            <a:off x="3070225" y="1304035"/>
            <a:ext cx="3002280" cy="1650364"/>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lang="en-US" sz="2400">
                <a:solidFill>
                  <a:schemeClr val="dk1"/>
                </a:solidFill>
                <a:latin typeface="Arial"/>
                <a:ea typeface="Arial"/>
                <a:cs typeface="Arial"/>
                <a:sym typeface="Arial"/>
              </a:rPr>
              <a:t>Artificial Intelligence</a:t>
            </a:r>
            <a:endParaRPr sz="2400">
              <a:solidFill>
                <a:schemeClr val="dk1"/>
              </a:solidFill>
              <a:latin typeface="Arial"/>
              <a:ea typeface="Arial"/>
              <a:cs typeface="Arial"/>
              <a:sym typeface="Arial"/>
            </a:endParaRPr>
          </a:p>
          <a:p>
            <a:pPr indent="0" lvl="0" marL="207009" marR="197485" rtl="0" algn="ctr">
              <a:lnSpc>
                <a:spcPct val="171700"/>
              </a:lnSpc>
              <a:spcBef>
                <a:spcPts val="20"/>
              </a:spcBef>
              <a:spcAft>
                <a:spcPts val="0"/>
              </a:spcAft>
              <a:buNone/>
            </a:pPr>
            <a:r>
              <a:rPr b="1" lang="en-US" sz="2400">
                <a:solidFill>
                  <a:schemeClr val="dk1"/>
                </a:solidFill>
                <a:latin typeface="Arial"/>
                <a:ea typeface="Arial"/>
                <a:cs typeface="Arial"/>
                <a:sym typeface="Arial"/>
              </a:rPr>
              <a:t>Machine Learning  Brain-Inspired</a:t>
            </a:r>
            <a:endParaRPr sz="2400">
              <a:solidFill>
                <a:schemeClr val="dk1"/>
              </a:solidFill>
              <a:latin typeface="Arial"/>
              <a:ea typeface="Arial"/>
              <a:cs typeface="Arial"/>
              <a:sym typeface="Arial"/>
            </a:endParaRPr>
          </a:p>
        </p:txBody>
      </p:sp>
      <p:sp>
        <p:nvSpPr>
          <p:cNvPr id="174" name="Google Shape;174;p9"/>
          <p:cNvSpPr txBox="1"/>
          <p:nvPr>
            <p:ph type="title"/>
          </p:nvPr>
        </p:nvSpPr>
        <p:spPr>
          <a:xfrm>
            <a:off x="228601" y="188467"/>
            <a:ext cx="868616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Machine Learning with Neural Networks</a:t>
            </a:r>
            <a:endParaRPr/>
          </a:p>
        </p:txBody>
      </p:sp>
      <p:grpSp>
        <p:nvGrpSpPr>
          <p:cNvPr id="175" name="Google Shape;175;p9"/>
          <p:cNvGrpSpPr/>
          <p:nvPr/>
        </p:nvGrpSpPr>
        <p:grpSpPr>
          <a:xfrm>
            <a:off x="2273807" y="3038856"/>
            <a:ext cx="4596384" cy="2804160"/>
            <a:chOff x="2273807" y="3038856"/>
            <a:chExt cx="4596384" cy="2804160"/>
          </a:xfrm>
        </p:grpSpPr>
        <p:pic>
          <p:nvPicPr>
            <p:cNvPr id="176" name="Google Shape;176;p9"/>
            <p:cNvPicPr preferRelativeResize="0"/>
            <p:nvPr/>
          </p:nvPicPr>
          <p:blipFill rotWithShape="1">
            <a:blip r:embed="rId7">
              <a:alphaModFix/>
            </a:blip>
            <a:srcRect b="0" l="0" r="0" t="0"/>
            <a:stretch/>
          </p:blipFill>
          <p:spPr>
            <a:xfrm>
              <a:off x="2273807" y="3038856"/>
              <a:ext cx="2243327" cy="2804160"/>
            </a:xfrm>
            <a:prstGeom prst="rect">
              <a:avLst/>
            </a:prstGeom>
            <a:noFill/>
            <a:ln>
              <a:noFill/>
            </a:ln>
          </p:spPr>
        </p:pic>
        <p:sp>
          <p:nvSpPr>
            <p:cNvPr id="177" name="Google Shape;177;p9"/>
            <p:cNvSpPr/>
            <p:nvPr/>
          </p:nvSpPr>
          <p:spPr>
            <a:xfrm>
              <a:off x="2275025" y="3039474"/>
              <a:ext cx="2240915" cy="2800985"/>
            </a:xfrm>
            <a:custGeom>
              <a:rect b="b" l="l" r="r" t="t"/>
              <a:pathLst>
                <a:path extrusionOk="0" h="2800985" w="2240915">
                  <a:moveTo>
                    <a:pt x="0" y="1400470"/>
                  </a:moveTo>
                  <a:lnTo>
                    <a:pt x="808" y="1346751"/>
                  </a:lnTo>
                  <a:lnTo>
                    <a:pt x="3216" y="1293544"/>
                  </a:lnTo>
                  <a:lnTo>
                    <a:pt x="7193" y="1240885"/>
                  </a:lnTo>
                  <a:lnTo>
                    <a:pt x="12710" y="1188809"/>
                  </a:lnTo>
                  <a:lnTo>
                    <a:pt x="19739" y="1137354"/>
                  </a:lnTo>
                  <a:lnTo>
                    <a:pt x="28250" y="1086556"/>
                  </a:lnTo>
                  <a:lnTo>
                    <a:pt x="38214" y="1036450"/>
                  </a:lnTo>
                  <a:lnTo>
                    <a:pt x="49603" y="987073"/>
                  </a:lnTo>
                  <a:lnTo>
                    <a:pt x="62388" y="938462"/>
                  </a:lnTo>
                  <a:lnTo>
                    <a:pt x="76539" y="890653"/>
                  </a:lnTo>
                  <a:lnTo>
                    <a:pt x="92027" y="843681"/>
                  </a:lnTo>
                  <a:lnTo>
                    <a:pt x="108823" y="797583"/>
                  </a:lnTo>
                  <a:lnTo>
                    <a:pt x="126899" y="752396"/>
                  </a:lnTo>
                  <a:lnTo>
                    <a:pt x="146226" y="708156"/>
                  </a:lnTo>
                  <a:lnTo>
                    <a:pt x="166773" y="664898"/>
                  </a:lnTo>
                  <a:lnTo>
                    <a:pt x="188513" y="622660"/>
                  </a:lnTo>
                  <a:lnTo>
                    <a:pt x="211417" y="581477"/>
                  </a:lnTo>
                  <a:lnTo>
                    <a:pt x="235455" y="541386"/>
                  </a:lnTo>
                  <a:lnTo>
                    <a:pt x="260598" y="502422"/>
                  </a:lnTo>
                  <a:lnTo>
                    <a:pt x="286817" y="464624"/>
                  </a:lnTo>
                  <a:lnTo>
                    <a:pt x="314084" y="428025"/>
                  </a:lnTo>
                  <a:lnTo>
                    <a:pt x="342369" y="392664"/>
                  </a:lnTo>
                  <a:lnTo>
                    <a:pt x="371643" y="358575"/>
                  </a:lnTo>
                  <a:lnTo>
                    <a:pt x="401877" y="325796"/>
                  </a:lnTo>
                  <a:lnTo>
                    <a:pt x="433043" y="294363"/>
                  </a:lnTo>
                  <a:lnTo>
                    <a:pt x="465111" y="264311"/>
                  </a:lnTo>
                  <a:lnTo>
                    <a:pt x="498053" y="235677"/>
                  </a:lnTo>
                  <a:lnTo>
                    <a:pt x="531838" y="208498"/>
                  </a:lnTo>
                  <a:lnTo>
                    <a:pt x="566439" y="182810"/>
                  </a:lnTo>
                  <a:lnTo>
                    <a:pt x="601826" y="158648"/>
                  </a:lnTo>
                  <a:lnTo>
                    <a:pt x="637970" y="136050"/>
                  </a:lnTo>
                  <a:lnTo>
                    <a:pt x="674843" y="115051"/>
                  </a:lnTo>
                  <a:lnTo>
                    <a:pt x="712415" y="95688"/>
                  </a:lnTo>
                  <a:lnTo>
                    <a:pt x="750657" y="77997"/>
                  </a:lnTo>
                  <a:lnTo>
                    <a:pt x="789540" y="62014"/>
                  </a:lnTo>
                  <a:lnTo>
                    <a:pt x="829035" y="47775"/>
                  </a:lnTo>
                  <a:lnTo>
                    <a:pt x="869114" y="35318"/>
                  </a:lnTo>
                  <a:lnTo>
                    <a:pt x="909746" y="24677"/>
                  </a:lnTo>
                  <a:lnTo>
                    <a:pt x="950904" y="15890"/>
                  </a:lnTo>
                  <a:lnTo>
                    <a:pt x="992558" y="8992"/>
                  </a:lnTo>
                  <a:lnTo>
                    <a:pt x="1034679" y="4020"/>
                  </a:lnTo>
                  <a:lnTo>
                    <a:pt x="1077238" y="1011"/>
                  </a:lnTo>
                  <a:lnTo>
                    <a:pt x="1120207" y="0"/>
                  </a:lnTo>
                  <a:lnTo>
                    <a:pt x="1163175" y="1011"/>
                  </a:lnTo>
                  <a:lnTo>
                    <a:pt x="1205734" y="4020"/>
                  </a:lnTo>
                  <a:lnTo>
                    <a:pt x="1247855" y="8992"/>
                  </a:lnTo>
                  <a:lnTo>
                    <a:pt x="1289509" y="15890"/>
                  </a:lnTo>
                  <a:lnTo>
                    <a:pt x="1330667" y="24677"/>
                  </a:lnTo>
                  <a:lnTo>
                    <a:pt x="1371300" y="35318"/>
                  </a:lnTo>
                  <a:lnTo>
                    <a:pt x="1411378" y="47775"/>
                  </a:lnTo>
                  <a:lnTo>
                    <a:pt x="1450874" y="62014"/>
                  </a:lnTo>
                  <a:lnTo>
                    <a:pt x="1489757" y="77997"/>
                  </a:lnTo>
                  <a:lnTo>
                    <a:pt x="1527999" y="95688"/>
                  </a:lnTo>
                  <a:lnTo>
                    <a:pt x="1565571" y="115051"/>
                  </a:lnTo>
                  <a:lnTo>
                    <a:pt x="1602443" y="136050"/>
                  </a:lnTo>
                  <a:lnTo>
                    <a:pt x="1638588" y="158648"/>
                  </a:lnTo>
                  <a:lnTo>
                    <a:pt x="1673975" y="182810"/>
                  </a:lnTo>
                  <a:lnTo>
                    <a:pt x="1708575" y="208498"/>
                  </a:lnTo>
                  <a:lnTo>
                    <a:pt x="1742361" y="235677"/>
                  </a:lnTo>
                  <a:lnTo>
                    <a:pt x="1775302" y="264311"/>
                  </a:lnTo>
                  <a:lnTo>
                    <a:pt x="1807371" y="294363"/>
                  </a:lnTo>
                  <a:lnTo>
                    <a:pt x="1838536" y="325796"/>
                  </a:lnTo>
                  <a:lnTo>
                    <a:pt x="1868771" y="358575"/>
                  </a:lnTo>
                  <a:lnTo>
                    <a:pt x="1898045" y="392664"/>
                  </a:lnTo>
                  <a:lnTo>
                    <a:pt x="1926330" y="428025"/>
                  </a:lnTo>
                  <a:lnTo>
                    <a:pt x="1953597" y="464624"/>
                  </a:lnTo>
                  <a:lnTo>
                    <a:pt x="1979816" y="502422"/>
                  </a:lnTo>
                  <a:lnTo>
                    <a:pt x="2004959" y="541386"/>
                  </a:lnTo>
                  <a:lnTo>
                    <a:pt x="2028997" y="581477"/>
                  </a:lnTo>
                  <a:lnTo>
                    <a:pt x="2051901" y="622660"/>
                  </a:lnTo>
                  <a:lnTo>
                    <a:pt x="2073641" y="664898"/>
                  </a:lnTo>
                  <a:lnTo>
                    <a:pt x="2094188" y="708156"/>
                  </a:lnTo>
                  <a:lnTo>
                    <a:pt x="2113515" y="752396"/>
                  </a:lnTo>
                  <a:lnTo>
                    <a:pt x="2131591" y="797583"/>
                  </a:lnTo>
                  <a:lnTo>
                    <a:pt x="2148387" y="843681"/>
                  </a:lnTo>
                  <a:lnTo>
                    <a:pt x="2163875" y="890653"/>
                  </a:lnTo>
                  <a:lnTo>
                    <a:pt x="2178026" y="938462"/>
                  </a:lnTo>
                  <a:lnTo>
                    <a:pt x="2190811" y="987073"/>
                  </a:lnTo>
                  <a:lnTo>
                    <a:pt x="2202200" y="1036450"/>
                  </a:lnTo>
                  <a:lnTo>
                    <a:pt x="2212164" y="1086556"/>
                  </a:lnTo>
                  <a:lnTo>
                    <a:pt x="2220675" y="1137354"/>
                  </a:lnTo>
                  <a:lnTo>
                    <a:pt x="2227704" y="1188809"/>
                  </a:lnTo>
                  <a:lnTo>
                    <a:pt x="2233221" y="1240885"/>
                  </a:lnTo>
                  <a:lnTo>
                    <a:pt x="2237198" y="1293544"/>
                  </a:lnTo>
                  <a:lnTo>
                    <a:pt x="2239606" y="1346751"/>
                  </a:lnTo>
                  <a:lnTo>
                    <a:pt x="2240415" y="1400470"/>
                  </a:lnTo>
                  <a:lnTo>
                    <a:pt x="2239606" y="1454188"/>
                  </a:lnTo>
                  <a:lnTo>
                    <a:pt x="2237198" y="1507395"/>
                  </a:lnTo>
                  <a:lnTo>
                    <a:pt x="2233221" y="1560054"/>
                  </a:lnTo>
                  <a:lnTo>
                    <a:pt x="2227704" y="1612129"/>
                  </a:lnTo>
                  <a:lnTo>
                    <a:pt x="2220675" y="1663584"/>
                  </a:lnTo>
                  <a:lnTo>
                    <a:pt x="2212164" y="1714383"/>
                  </a:lnTo>
                  <a:lnTo>
                    <a:pt x="2202200" y="1764488"/>
                  </a:lnTo>
                  <a:lnTo>
                    <a:pt x="2190811" y="1813865"/>
                  </a:lnTo>
                  <a:lnTo>
                    <a:pt x="2178026" y="1862476"/>
                  </a:lnTo>
                  <a:lnTo>
                    <a:pt x="2163875" y="1910286"/>
                  </a:lnTo>
                  <a:lnTo>
                    <a:pt x="2148387" y="1957257"/>
                  </a:lnTo>
                  <a:lnTo>
                    <a:pt x="2131591" y="2003355"/>
                  </a:lnTo>
                  <a:lnTo>
                    <a:pt x="2113515" y="2048542"/>
                  </a:lnTo>
                  <a:lnTo>
                    <a:pt x="2094188" y="2092783"/>
                  </a:lnTo>
                  <a:lnTo>
                    <a:pt x="2073641" y="2136040"/>
                  </a:lnTo>
                  <a:lnTo>
                    <a:pt x="2051901" y="2178278"/>
                  </a:lnTo>
                  <a:lnTo>
                    <a:pt x="2028997" y="2219461"/>
                  </a:lnTo>
                  <a:lnTo>
                    <a:pt x="2004959" y="2259552"/>
                  </a:lnTo>
                  <a:lnTo>
                    <a:pt x="1979816" y="2298516"/>
                  </a:lnTo>
                  <a:lnTo>
                    <a:pt x="1953597" y="2336314"/>
                  </a:lnTo>
                  <a:lnTo>
                    <a:pt x="1926330" y="2372913"/>
                  </a:lnTo>
                  <a:lnTo>
                    <a:pt x="1898045" y="2408274"/>
                  </a:lnTo>
                  <a:lnTo>
                    <a:pt x="1868771" y="2442363"/>
                  </a:lnTo>
                  <a:lnTo>
                    <a:pt x="1838536" y="2475142"/>
                  </a:lnTo>
                  <a:lnTo>
                    <a:pt x="1807371" y="2506575"/>
                  </a:lnTo>
                  <a:lnTo>
                    <a:pt x="1775302" y="2536627"/>
                  </a:lnTo>
                  <a:lnTo>
                    <a:pt x="1742361" y="2565261"/>
                  </a:lnTo>
                  <a:lnTo>
                    <a:pt x="1708575" y="2592440"/>
                  </a:lnTo>
                  <a:lnTo>
                    <a:pt x="1673975" y="2618128"/>
                  </a:lnTo>
                  <a:lnTo>
                    <a:pt x="1638588" y="2642290"/>
                  </a:lnTo>
                  <a:lnTo>
                    <a:pt x="1602443" y="2664888"/>
                  </a:lnTo>
                  <a:lnTo>
                    <a:pt x="1565571" y="2685887"/>
                  </a:lnTo>
                  <a:lnTo>
                    <a:pt x="1527999" y="2705250"/>
                  </a:lnTo>
                  <a:lnTo>
                    <a:pt x="1489757" y="2722941"/>
                  </a:lnTo>
                  <a:lnTo>
                    <a:pt x="1450874" y="2738924"/>
                  </a:lnTo>
                  <a:lnTo>
                    <a:pt x="1411378" y="2753163"/>
                  </a:lnTo>
                  <a:lnTo>
                    <a:pt x="1371300" y="2765620"/>
                  </a:lnTo>
                  <a:lnTo>
                    <a:pt x="1330667" y="2776261"/>
                  </a:lnTo>
                  <a:lnTo>
                    <a:pt x="1289509" y="2785048"/>
                  </a:lnTo>
                  <a:lnTo>
                    <a:pt x="1247855" y="2791946"/>
                  </a:lnTo>
                  <a:lnTo>
                    <a:pt x="1205734" y="2796918"/>
                  </a:lnTo>
                  <a:lnTo>
                    <a:pt x="1163175" y="2799927"/>
                  </a:lnTo>
                  <a:lnTo>
                    <a:pt x="1120207" y="2800939"/>
                  </a:lnTo>
                  <a:lnTo>
                    <a:pt x="1077238" y="2799927"/>
                  </a:lnTo>
                  <a:lnTo>
                    <a:pt x="1034679" y="2796918"/>
                  </a:lnTo>
                  <a:lnTo>
                    <a:pt x="992558" y="2791946"/>
                  </a:lnTo>
                  <a:lnTo>
                    <a:pt x="950904" y="2785048"/>
                  </a:lnTo>
                  <a:lnTo>
                    <a:pt x="909746" y="2776261"/>
                  </a:lnTo>
                  <a:lnTo>
                    <a:pt x="869114" y="2765620"/>
                  </a:lnTo>
                  <a:lnTo>
                    <a:pt x="829035" y="2753163"/>
                  </a:lnTo>
                  <a:lnTo>
                    <a:pt x="789540" y="2738924"/>
                  </a:lnTo>
                  <a:lnTo>
                    <a:pt x="750657" y="2722941"/>
                  </a:lnTo>
                  <a:lnTo>
                    <a:pt x="712415" y="2705250"/>
                  </a:lnTo>
                  <a:lnTo>
                    <a:pt x="674843" y="2685887"/>
                  </a:lnTo>
                  <a:lnTo>
                    <a:pt x="637970" y="2664888"/>
                  </a:lnTo>
                  <a:lnTo>
                    <a:pt x="601826" y="2642290"/>
                  </a:lnTo>
                  <a:lnTo>
                    <a:pt x="566439" y="2618128"/>
                  </a:lnTo>
                  <a:lnTo>
                    <a:pt x="531838" y="2592440"/>
                  </a:lnTo>
                  <a:lnTo>
                    <a:pt x="498053" y="2565261"/>
                  </a:lnTo>
                  <a:lnTo>
                    <a:pt x="465111" y="2536627"/>
                  </a:lnTo>
                  <a:lnTo>
                    <a:pt x="433043" y="2506575"/>
                  </a:lnTo>
                  <a:lnTo>
                    <a:pt x="401877" y="2475142"/>
                  </a:lnTo>
                  <a:lnTo>
                    <a:pt x="371643" y="2442363"/>
                  </a:lnTo>
                  <a:lnTo>
                    <a:pt x="342369" y="2408274"/>
                  </a:lnTo>
                  <a:lnTo>
                    <a:pt x="314084" y="2372913"/>
                  </a:lnTo>
                  <a:lnTo>
                    <a:pt x="286817" y="2336314"/>
                  </a:lnTo>
                  <a:lnTo>
                    <a:pt x="260598" y="2298516"/>
                  </a:lnTo>
                  <a:lnTo>
                    <a:pt x="235455" y="2259552"/>
                  </a:lnTo>
                  <a:lnTo>
                    <a:pt x="211417" y="2219461"/>
                  </a:lnTo>
                  <a:lnTo>
                    <a:pt x="188513" y="2178278"/>
                  </a:lnTo>
                  <a:lnTo>
                    <a:pt x="166773" y="2136040"/>
                  </a:lnTo>
                  <a:lnTo>
                    <a:pt x="146226" y="2092783"/>
                  </a:lnTo>
                  <a:lnTo>
                    <a:pt x="126899" y="2048542"/>
                  </a:lnTo>
                  <a:lnTo>
                    <a:pt x="108823" y="2003355"/>
                  </a:lnTo>
                  <a:lnTo>
                    <a:pt x="92027" y="1957257"/>
                  </a:lnTo>
                  <a:lnTo>
                    <a:pt x="76539" y="1910286"/>
                  </a:lnTo>
                  <a:lnTo>
                    <a:pt x="62388" y="1862476"/>
                  </a:lnTo>
                  <a:lnTo>
                    <a:pt x="49603" y="1813865"/>
                  </a:lnTo>
                  <a:lnTo>
                    <a:pt x="38214" y="1764488"/>
                  </a:lnTo>
                  <a:lnTo>
                    <a:pt x="28250" y="1714383"/>
                  </a:lnTo>
                  <a:lnTo>
                    <a:pt x="19739" y="1663584"/>
                  </a:lnTo>
                  <a:lnTo>
                    <a:pt x="12710" y="1612129"/>
                  </a:lnTo>
                  <a:lnTo>
                    <a:pt x="7193" y="1560054"/>
                  </a:lnTo>
                  <a:lnTo>
                    <a:pt x="3216" y="1507395"/>
                  </a:lnTo>
                  <a:lnTo>
                    <a:pt x="808" y="1454188"/>
                  </a:lnTo>
                  <a:lnTo>
                    <a:pt x="0" y="140047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8" name="Google Shape;178;p9"/>
            <p:cNvPicPr preferRelativeResize="0"/>
            <p:nvPr/>
          </p:nvPicPr>
          <p:blipFill rotWithShape="1">
            <a:blip r:embed="rId8">
              <a:alphaModFix/>
            </a:blip>
            <a:srcRect b="0" l="0" r="0" t="0"/>
            <a:stretch/>
          </p:blipFill>
          <p:spPr>
            <a:xfrm>
              <a:off x="4626863" y="3038856"/>
              <a:ext cx="2243328" cy="2804160"/>
            </a:xfrm>
            <a:prstGeom prst="rect">
              <a:avLst/>
            </a:prstGeom>
            <a:noFill/>
            <a:ln>
              <a:noFill/>
            </a:ln>
          </p:spPr>
        </p:pic>
        <p:sp>
          <p:nvSpPr>
            <p:cNvPr id="179" name="Google Shape;179;p9"/>
            <p:cNvSpPr/>
            <p:nvPr/>
          </p:nvSpPr>
          <p:spPr>
            <a:xfrm>
              <a:off x="4628556" y="3039474"/>
              <a:ext cx="2240915" cy="2800985"/>
            </a:xfrm>
            <a:custGeom>
              <a:rect b="b" l="l" r="r" t="t"/>
              <a:pathLst>
                <a:path extrusionOk="0" h="2800985" w="2240915">
                  <a:moveTo>
                    <a:pt x="0" y="1400470"/>
                  </a:moveTo>
                  <a:lnTo>
                    <a:pt x="808" y="1346751"/>
                  </a:lnTo>
                  <a:lnTo>
                    <a:pt x="3216" y="1293544"/>
                  </a:lnTo>
                  <a:lnTo>
                    <a:pt x="7193" y="1240885"/>
                  </a:lnTo>
                  <a:lnTo>
                    <a:pt x="12710" y="1188809"/>
                  </a:lnTo>
                  <a:lnTo>
                    <a:pt x="19739" y="1137354"/>
                  </a:lnTo>
                  <a:lnTo>
                    <a:pt x="28250" y="1086556"/>
                  </a:lnTo>
                  <a:lnTo>
                    <a:pt x="38214" y="1036450"/>
                  </a:lnTo>
                  <a:lnTo>
                    <a:pt x="49603" y="987073"/>
                  </a:lnTo>
                  <a:lnTo>
                    <a:pt x="62388" y="938462"/>
                  </a:lnTo>
                  <a:lnTo>
                    <a:pt x="76539" y="890653"/>
                  </a:lnTo>
                  <a:lnTo>
                    <a:pt x="92027" y="843681"/>
                  </a:lnTo>
                  <a:lnTo>
                    <a:pt x="108823" y="797583"/>
                  </a:lnTo>
                  <a:lnTo>
                    <a:pt x="126899" y="752396"/>
                  </a:lnTo>
                  <a:lnTo>
                    <a:pt x="146226" y="708156"/>
                  </a:lnTo>
                  <a:lnTo>
                    <a:pt x="166773" y="664898"/>
                  </a:lnTo>
                  <a:lnTo>
                    <a:pt x="188513" y="622660"/>
                  </a:lnTo>
                  <a:lnTo>
                    <a:pt x="211417" y="581477"/>
                  </a:lnTo>
                  <a:lnTo>
                    <a:pt x="235455" y="541386"/>
                  </a:lnTo>
                  <a:lnTo>
                    <a:pt x="260598" y="502422"/>
                  </a:lnTo>
                  <a:lnTo>
                    <a:pt x="286817" y="464624"/>
                  </a:lnTo>
                  <a:lnTo>
                    <a:pt x="314084" y="428025"/>
                  </a:lnTo>
                  <a:lnTo>
                    <a:pt x="342369" y="392664"/>
                  </a:lnTo>
                  <a:lnTo>
                    <a:pt x="371643" y="358575"/>
                  </a:lnTo>
                  <a:lnTo>
                    <a:pt x="401877" y="325796"/>
                  </a:lnTo>
                  <a:lnTo>
                    <a:pt x="433043" y="294363"/>
                  </a:lnTo>
                  <a:lnTo>
                    <a:pt x="465111" y="264311"/>
                  </a:lnTo>
                  <a:lnTo>
                    <a:pt x="498053" y="235677"/>
                  </a:lnTo>
                  <a:lnTo>
                    <a:pt x="531838" y="208498"/>
                  </a:lnTo>
                  <a:lnTo>
                    <a:pt x="566439" y="182810"/>
                  </a:lnTo>
                  <a:lnTo>
                    <a:pt x="601826" y="158648"/>
                  </a:lnTo>
                  <a:lnTo>
                    <a:pt x="637970" y="136050"/>
                  </a:lnTo>
                  <a:lnTo>
                    <a:pt x="674843" y="115051"/>
                  </a:lnTo>
                  <a:lnTo>
                    <a:pt x="712415" y="95688"/>
                  </a:lnTo>
                  <a:lnTo>
                    <a:pt x="750657" y="77997"/>
                  </a:lnTo>
                  <a:lnTo>
                    <a:pt x="789540" y="62014"/>
                  </a:lnTo>
                  <a:lnTo>
                    <a:pt x="829035" y="47775"/>
                  </a:lnTo>
                  <a:lnTo>
                    <a:pt x="869114" y="35318"/>
                  </a:lnTo>
                  <a:lnTo>
                    <a:pt x="909746" y="24677"/>
                  </a:lnTo>
                  <a:lnTo>
                    <a:pt x="950904" y="15890"/>
                  </a:lnTo>
                  <a:lnTo>
                    <a:pt x="992558" y="8992"/>
                  </a:lnTo>
                  <a:lnTo>
                    <a:pt x="1034679" y="4020"/>
                  </a:lnTo>
                  <a:lnTo>
                    <a:pt x="1077238" y="1011"/>
                  </a:lnTo>
                  <a:lnTo>
                    <a:pt x="1120207" y="0"/>
                  </a:lnTo>
                  <a:lnTo>
                    <a:pt x="1163175" y="1011"/>
                  </a:lnTo>
                  <a:lnTo>
                    <a:pt x="1205734" y="4020"/>
                  </a:lnTo>
                  <a:lnTo>
                    <a:pt x="1247855" y="8992"/>
                  </a:lnTo>
                  <a:lnTo>
                    <a:pt x="1289509" y="15890"/>
                  </a:lnTo>
                  <a:lnTo>
                    <a:pt x="1330667" y="24677"/>
                  </a:lnTo>
                  <a:lnTo>
                    <a:pt x="1371300" y="35318"/>
                  </a:lnTo>
                  <a:lnTo>
                    <a:pt x="1411378" y="47775"/>
                  </a:lnTo>
                  <a:lnTo>
                    <a:pt x="1450874" y="62014"/>
                  </a:lnTo>
                  <a:lnTo>
                    <a:pt x="1489757" y="77997"/>
                  </a:lnTo>
                  <a:lnTo>
                    <a:pt x="1527999" y="95688"/>
                  </a:lnTo>
                  <a:lnTo>
                    <a:pt x="1565571" y="115051"/>
                  </a:lnTo>
                  <a:lnTo>
                    <a:pt x="1602443" y="136050"/>
                  </a:lnTo>
                  <a:lnTo>
                    <a:pt x="1638588" y="158648"/>
                  </a:lnTo>
                  <a:lnTo>
                    <a:pt x="1673975" y="182810"/>
                  </a:lnTo>
                  <a:lnTo>
                    <a:pt x="1708575" y="208498"/>
                  </a:lnTo>
                  <a:lnTo>
                    <a:pt x="1742361" y="235677"/>
                  </a:lnTo>
                  <a:lnTo>
                    <a:pt x="1775302" y="264311"/>
                  </a:lnTo>
                  <a:lnTo>
                    <a:pt x="1807371" y="294363"/>
                  </a:lnTo>
                  <a:lnTo>
                    <a:pt x="1838536" y="325796"/>
                  </a:lnTo>
                  <a:lnTo>
                    <a:pt x="1868771" y="358575"/>
                  </a:lnTo>
                  <a:lnTo>
                    <a:pt x="1898045" y="392664"/>
                  </a:lnTo>
                  <a:lnTo>
                    <a:pt x="1926330" y="428025"/>
                  </a:lnTo>
                  <a:lnTo>
                    <a:pt x="1953597" y="464624"/>
                  </a:lnTo>
                  <a:lnTo>
                    <a:pt x="1979816" y="502422"/>
                  </a:lnTo>
                  <a:lnTo>
                    <a:pt x="2004959" y="541386"/>
                  </a:lnTo>
                  <a:lnTo>
                    <a:pt x="2028997" y="581477"/>
                  </a:lnTo>
                  <a:lnTo>
                    <a:pt x="2051901" y="622660"/>
                  </a:lnTo>
                  <a:lnTo>
                    <a:pt x="2073641" y="664898"/>
                  </a:lnTo>
                  <a:lnTo>
                    <a:pt x="2094188" y="708156"/>
                  </a:lnTo>
                  <a:lnTo>
                    <a:pt x="2113515" y="752396"/>
                  </a:lnTo>
                  <a:lnTo>
                    <a:pt x="2131591" y="797583"/>
                  </a:lnTo>
                  <a:lnTo>
                    <a:pt x="2148387" y="843681"/>
                  </a:lnTo>
                  <a:lnTo>
                    <a:pt x="2163875" y="890653"/>
                  </a:lnTo>
                  <a:lnTo>
                    <a:pt x="2178026" y="938462"/>
                  </a:lnTo>
                  <a:lnTo>
                    <a:pt x="2190811" y="987073"/>
                  </a:lnTo>
                  <a:lnTo>
                    <a:pt x="2202200" y="1036450"/>
                  </a:lnTo>
                  <a:lnTo>
                    <a:pt x="2212164" y="1086556"/>
                  </a:lnTo>
                  <a:lnTo>
                    <a:pt x="2220675" y="1137354"/>
                  </a:lnTo>
                  <a:lnTo>
                    <a:pt x="2227704" y="1188809"/>
                  </a:lnTo>
                  <a:lnTo>
                    <a:pt x="2233221" y="1240885"/>
                  </a:lnTo>
                  <a:lnTo>
                    <a:pt x="2237198" y="1293544"/>
                  </a:lnTo>
                  <a:lnTo>
                    <a:pt x="2239606" y="1346751"/>
                  </a:lnTo>
                  <a:lnTo>
                    <a:pt x="2240415" y="1400470"/>
                  </a:lnTo>
                  <a:lnTo>
                    <a:pt x="2239606" y="1454188"/>
                  </a:lnTo>
                  <a:lnTo>
                    <a:pt x="2237198" y="1507395"/>
                  </a:lnTo>
                  <a:lnTo>
                    <a:pt x="2233221" y="1560054"/>
                  </a:lnTo>
                  <a:lnTo>
                    <a:pt x="2227704" y="1612129"/>
                  </a:lnTo>
                  <a:lnTo>
                    <a:pt x="2220675" y="1663584"/>
                  </a:lnTo>
                  <a:lnTo>
                    <a:pt x="2212164" y="1714383"/>
                  </a:lnTo>
                  <a:lnTo>
                    <a:pt x="2202200" y="1764488"/>
                  </a:lnTo>
                  <a:lnTo>
                    <a:pt x="2190811" y="1813865"/>
                  </a:lnTo>
                  <a:lnTo>
                    <a:pt x="2178026" y="1862476"/>
                  </a:lnTo>
                  <a:lnTo>
                    <a:pt x="2163875" y="1910286"/>
                  </a:lnTo>
                  <a:lnTo>
                    <a:pt x="2148387" y="1957257"/>
                  </a:lnTo>
                  <a:lnTo>
                    <a:pt x="2131591" y="2003355"/>
                  </a:lnTo>
                  <a:lnTo>
                    <a:pt x="2113515" y="2048542"/>
                  </a:lnTo>
                  <a:lnTo>
                    <a:pt x="2094188" y="2092783"/>
                  </a:lnTo>
                  <a:lnTo>
                    <a:pt x="2073641" y="2136040"/>
                  </a:lnTo>
                  <a:lnTo>
                    <a:pt x="2051901" y="2178278"/>
                  </a:lnTo>
                  <a:lnTo>
                    <a:pt x="2028997" y="2219461"/>
                  </a:lnTo>
                  <a:lnTo>
                    <a:pt x="2004959" y="2259552"/>
                  </a:lnTo>
                  <a:lnTo>
                    <a:pt x="1979816" y="2298516"/>
                  </a:lnTo>
                  <a:lnTo>
                    <a:pt x="1953597" y="2336314"/>
                  </a:lnTo>
                  <a:lnTo>
                    <a:pt x="1926330" y="2372913"/>
                  </a:lnTo>
                  <a:lnTo>
                    <a:pt x="1898045" y="2408274"/>
                  </a:lnTo>
                  <a:lnTo>
                    <a:pt x="1868771" y="2442363"/>
                  </a:lnTo>
                  <a:lnTo>
                    <a:pt x="1838536" y="2475142"/>
                  </a:lnTo>
                  <a:lnTo>
                    <a:pt x="1807371" y="2506575"/>
                  </a:lnTo>
                  <a:lnTo>
                    <a:pt x="1775302" y="2536627"/>
                  </a:lnTo>
                  <a:lnTo>
                    <a:pt x="1742361" y="2565261"/>
                  </a:lnTo>
                  <a:lnTo>
                    <a:pt x="1708575" y="2592440"/>
                  </a:lnTo>
                  <a:lnTo>
                    <a:pt x="1673975" y="2618128"/>
                  </a:lnTo>
                  <a:lnTo>
                    <a:pt x="1638588" y="2642290"/>
                  </a:lnTo>
                  <a:lnTo>
                    <a:pt x="1602443" y="2664888"/>
                  </a:lnTo>
                  <a:lnTo>
                    <a:pt x="1565571" y="2685887"/>
                  </a:lnTo>
                  <a:lnTo>
                    <a:pt x="1527999" y="2705250"/>
                  </a:lnTo>
                  <a:lnTo>
                    <a:pt x="1489757" y="2722941"/>
                  </a:lnTo>
                  <a:lnTo>
                    <a:pt x="1450874" y="2738924"/>
                  </a:lnTo>
                  <a:lnTo>
                    <a:pt x="1411378" y="2753163"/>
                  </a:lnTo>
                  <a:lnTo>
                    <a:pt x="1371300" y="2765620"/>
                  </a:lnTo>
                  <a:lnTo>
                    <a:pt x="1330667" y="2776261"/>
                  </a:lnTo>
                  <a:lnTo>
                    <a:pt x="1289509" y="2785048"/>
                  </a:lnTo>
                  <a:lnTo>
                    <a:pt x="1247855" y="2791946"/>
                  </a:lnTo>
                  <a:lnTo>
                    <a:pt x="1205734" y="2796918"/>
                  </a:lnTo>
                  <a:lnTo>
                    <a:pt x="1163175" y="2799927"/>
                  </a:lnTo>
                  <a:lnTo>
                    <a:pt x="1120207" y="2800939"/>
                  </a:lnTo>
                  <a:lnTo>
                    <a:pt x="1077238" y="2799927"/>
                  </a:lnTo>
                  <a:lnTo>
                    <a:pt x="1034679" y="2796918"/>
                  </a:lnTo>
                  <a:lnTo>
                    <a:pt x="992558" y="2791946"/>
                  </a:lnTo>
                  <a:lnTo>
                    <a:pt x="950904" y="2785048"/>
                  </a:lnTo>
                  <a:lnTo>
                    <a:pt x="909746" y="2776261"/>
                  </a:lnTo>
                  <a:lnTo>
                    <a:pt x="869114" y="2765620"/>
                  </a:lnTo>
                  <a:lnTo>
                    <a:pt x="829035" y="2753163"/>
                  </a:lnTo>
                  <a:lnTo>
                    <a:pt x="789540" y="2738924"/>
                  </a:lnTo>
                  <a:lnTo>
                    <a:pt x="750657" y="2722941"/>
                  </a:lnTo>
                  <a:lnTo>
                    <a:pt x="712415" y="2705250"/>
                  </a:lnTo>
                  <a:lnTo>
                    <a:pt x="674843" y="2685887"/>
                  </a:lnTo>
                  <a:lnTo>
                    <a:pt x="637970" y="2664888"/>
                  </a:lnTo>
                  <a:lnTo>
                    <a:pt x="601826" y="2642290"/>
                  </a:lnTo>
                  <a:lnTo>
                    <a:pt x="566439" y="2618128"/>
                  </a:lnTo>
                  <a:lnTo>
                    <a:pt x="531838" y="2592440"/>
                  </a:lnTo>
                  <a:lnTo>
                    <a:pt x="498053" y="2565261"/>
                  </a:lnTo>
                  <a:lnTo>
                    <a:pt x="465111" y="2536627"/>
                  </a:lnTo>
                  <a:lnTo>
                    <a:pt x="433043" y="2506575"/>
                  </a:lnTo>
                  <a:lnTo>
                    <a:pt x="401877" y="2475142"/>
                  </a:lnTo>
                  <a:lnTo>
                    <a:pt x="371643" y="2442363"/>
                  </a:lnTo>
                  <a:lnTo>
                    <a:pt x="342369" y="2408274"/>
                  </a:lnTo>
                  <a:lnTo>
                    <a:pt x="314084" y="2372913"/>
                  </a:lnTo>
                  <a:lnTo>
                    <a:pt x="286817" y="2336314"/>
                  </a:lnTo>
                  <a:lnTo>
                    <a:pt x="260598" y="2298516"/>
                  </a:lnTo>
                  <a:lnTo>
                    <a:pt x="235455" y="2259552"/>
                  </a:lnTo>
                  <a:lnTo>
                    <a:pt x="211417" y="2219461"/>
                  </a:lnTo>
                  <a:lnTo>
                    <a:pt x="188513" y="2178278"/>
                  </a:lnTo>
                  <a:lnTo>
                    <a:pt x="166773" y="2136040"/>
                  </a:lnTo>
                  <a:lnTo>
                    <a:pt x="146226" y="2092783"/>
                  </a:lnTo>
                  <a:lnTo>
                    <a:pt x="126899" y="2048542"/>
                  </a:lnTo>
                  <a:lnTo>
                    <a:pt x="108823" y="2003355"/>
                  </a:lnTo>
                  <a:lnTo>
                    <a:pt x="92027" y="1957257"/>
                  </a:lnTo>
                  <a:lnTo>
                    <a:pt x="76539" y="1910286"/>
                  </a:lnTo>
                  <a:lnTo>
                    <a:pt x="62388" y="1862476"/>
                  </a:lnTo>
                  <a:lnTo>
                    <a:pt x="49603" y="1813865"/>
                  </a:lnTo>
                  <a:lnTo>
                    <a:pt x="38214" y="1764488"/>
                  </a:lnTo>
                  <a:lnTo>
                    <a:pt x="28250" y="1714383"/>
                  </a:lnTo>
                  <a:lnTo>
                    <a:pt x="19739" y="1663584"/>
                  </a:lnTo>
                  <a:lnTo>
                    <a:pt x="12710" y="1612129"/>
                  </a:lnTo>
                  <a:lnTo>
                    <a:pt x="7193" y="1560054"/>
                  </a:lnTo>
                  <a:lnTo>
                    <a:pt x="3216" y="1507395"/>
                  </a:lnTo>
                  <a:lnTo>
                    <a:pt x="808" y="1454188"/>
                  </a:lnTo>
                  <a:lnTo>
                    <a:pt x="0" y="1400470"/>
                  </a:lnTo>
                  <a:close/>
                </a:path>
              </a:pathLst>
            </a:custGeom>
            <a:no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0" name="Google Shape;180;p9"/>
          <p:cNvSpPr txBox="1"/>
          <p:nvPr/>
        </p:nvSpPr>
        <p:spPr>
          <a:xfrm>
            <a:off x="2833259" y="3504692"/>
            <a:ext cx="11245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chemeClr val="dk1"/>
                </a:solidFill>
                <a:latin typeface="Arial"/>
                <a:ea typeface="Arial"/>
                <a:cs typeface="Arial"/>
                <a:sym typeface="Arial"/>
              </a:rPr>
              <a:t>Spiking</a:t>
            </a:r>
            <a:endParaRPr sz="2400">
              <a:solidFill>
                <a:schemeClr val="dk1"/>
              </a:solidFill>
              <a:latin typeface="Arial"/>
              <a:ea typeface="Arial"/>
              <a:cs typeface="Arial"/>
              <a:sym typeface="Arial"/>
            </a:endParaRPr>
          </a:p>
        </p:txBody>
      </p:sp>
      <p:sp>
        <p:nvSpPr>
          <p:cNvPr id="181" name="Google Shape;181;p9"/>
          <p:cNvSpPr txBox="1"/>
          <p:nvPr/>
        </p:nvSpPr>
        <p:spPr>
          <a:xfrm>
            <a:off x="5049470" y="3504692"/>
            <a:ext cx="1398270" cy="760095"/>
          </a:xfrm>
          <a:prstGeom prst="rect">
            <a:avLst/>
          </a:prstGeom>
          <a:noFill/>
          <a:ln>
            <a:noFill/>
          </a:ln>
        </p:spPr>
        <p:txBody>
          <a:bodyPr anchorCtr="0" anchor="t" bIns="0" lIns="0" spcFirstLastPara="1" rIns="0" wrap="square" tIns="9525">
            <a:spAutoFit/>
          </a:bodyPr>
          <a:lstStyle/>
          <a:p>
            <a:pPr indent="211454" lvl="0" marL="12700" marR="5080" rtl="0" algn="l">
              <a:lnSpc>
                <a:spcPct val="100800"/>
              </a:lnSpc>
              <a:spcBef>
                <a:spcPts val="0"/>
              </a:spcBef>
              <a:spcAft>
                <a:spcPts val="0"/>
              </a:spcAft>
              <a:buNone/>
            </a:pPr>
            <a:r>
              <a:rPr b="1" lang="en-US" sz="2400">
                <a:solidFill>
                  <a:schemeClr val="dk1"/>
                </a:solidFill>
                <a:latin typeface="Arial"/>
                <a:ea typeface="Arial"/>
                <a:cs typeface="Arial"/>
                <a:sym typeface="Arial"/>
              </a:rPr>
              <a:t>Neural  Networks</a:t>
            </a:r>
            <a:endParaRPr sz="2400">
              <a:solidFill>
                <a:schemeClr val="dk1"/>
              </a:solidFill>
              <a:latin typeface="Arial"/>
              <a:ea typeface="Arial"/>
              <a:cs typeface="Arial"/>
              <a:sym typeface="Arial"/>
            </a:endParaRPr>
          </a:p>
        </p:txBody>
      </p:sp>
      <p:sp>
        <p:nvSpPr>
          <p:cNvPr id="182" name="Google Shape;182;p9"/>
          <p:cNvSpPr txBox="1"/>
          <p:nvPr>
            <p:ph idx="12" type="sldNum"/>
          </p:nvPr>
        </p:nvSpPr>
        <p:spPr>
          <a:xfrm>
            <a:off x="8740203" y="6561300"/>
            <a:ext cx="190500" cy="139065"/>
          </a:xfrm>
          <a:prstGeom prst="rect">
            <a:avLst/>
          </a:prstGeom>
          <a:noFill/>
          <a:ln>
            <a:noFill/>
          </a:ln>
        </p:spPr>
        <p:txBody>
          <a:bodyPr anchorCtr="0" anchor="t" bIns="0" lIns="0" spcFirstLastPara="1" rIns="0" wrap="square" tIns="0">
            <a:spAutoFit/>
          </a:bodyPr>
          <a:lstStyle/>
          <a:p>
            <a:pPr indent="0" lvl="0" marL="38100" rtl="0" algn="l">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2021-08-10T18:39:05Z</dcterms:created>
  <dc:creator>Ayantika</dc:creator>
</cp:coreProperties>
</file>